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3929">
          <p15:clr>
            <a:srgbClr val="A4A3A4"/>
          </p15:clr>
        </p15:guide>
        <p15:guide id="4" pos="4898">
          <p15:clr>
            <a:srgbClr val="A4A3A4"/>
          </p15:clr>
        </p15:guide>
        <p15:guide id="5" pos="862">
          <p15:clr>
            <a:srgbClr val="A4A3A4"/>
          </p15:clr>
        </p15:guide>
        <p15:guide id="6" orient="horz" pos="41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 snapToObjects="1">
      <p:cViewPr varScale="1">
        <p:scale>
          <a:sx n="116" d="100"/>
          <a:sy n="116" d="100"/>
        </p:scale>
        <p:origin x="1968" y="176"/>
      </p:cViewPr>
      <p:guideLst>
        <p:guide orient="horz" pos="2160"/>
        <p:guide pos="2880"/>
        <p:guide orient="horz" pos="3929"/>
        <p:guide pos="4898"/>
        <p:guide pos="862"/>
        <p:guide orient="horz" pos="41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16E5D3-040A-4594-913C-0E4FC162349B}" type="datetimeFigureOut">
              <a:rPr lang="de-DE"/>
              <a:t>14.01.26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C7B3381-1925-416E-BC2B-BA75661E9E22}" type="slidenum">
              <a:rPr lang="de-DE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68678D4-5962-15C1-F063-90D58C7724B7}" type="slidenum">
              <a:rPr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de-DE"/>
              <a:t>Schwarze Landkreisbegrenzungen</a:t>
            </a:r>
            <a:endParaRPr/>
          </a:p>
          <a:p>
            <a:pPr>
              <a:defRPr/>
            </a:pP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DC7B3381-1925-416E-BC2B-BA75661E9E22}" type="slidenum">
              <a:rPr lang="de-DE"/>
              <a:t>2</a:t>
            </a:fld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Weiße Landkreisbegrenzungen</a:t>
            </a:r>
            <a:endParaRPr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DC7B3381-1925-416E-BC2B-BA75661E9E22}" type="slidenum">
              <a:rPr lang="de-DE"/>
              <a:t>3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371600" y="3886200"/>
            <a:ext cx="6400800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CAD085-E8A6-8845-BD4E-CB4CCA059FC4}" type="datetimeFigureOut">
              <a:rPr lang="en-US"/>
              <a:t>1/14/26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1FF6DA9-008F-8B48-92A6-B652298478BF}" type="slidenum">
              <a:rPr lang="en-US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CAD085-E8A6-8845-BD4E-CB4CCA059FC4}" type="datetimeFigureOut">
              <a:rPr lang="en-US"/>
              <a:t>1/14/26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1FF6DA9-008F-8B48-92A6-B652298478BF}" type="slidenum">
              <a:rPr lang="en-US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CAD085-E8A6-8845-BD4E-CB4CCA059FC4}" type="datetimeFigureOut">
              <a:rPr lang="en-US"/>
              <a:t>1/14/26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1FF6DA9-008F-8B48-92A6-B652298478BF}" type="slidenum">
              <a:rPr lang="en-US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CAD085-E8A6-8845-BD4E-CB4CCA059FC4}" type="datetimeFigureOut">
              <a:rPr lang="en-US"/>
              <a:t>1/14/26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1FF6DA9-008F-8B48-92A6-B652298478BF}" type="slidenum">
              <a:rPr lang="en-US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CAD085-E8A6-8845-BD4E-CB4CCA059FC4}" type="datetimeFigureOut">
              <a:rPr lang="en-US"/>
              <a:t>1/14/26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1FF6DA9-008F-8B48-92A6-B652298478BF}" type="slidenum">
              <a:rPr lang="en-US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CAD085-E8A6-8845-BD4E-CB4CCA059FC4}" type="datetimeFigureOut">
              <a:rPr lang="en-US"/>
              <a:t>1/14/26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1FF6DA9-008F-8B48-92A6-B652298478BF}" type="slidenum">
              <a:rPr lang="en-US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CAD085-E8A6-8845-BD4E-CB4CCA059FC4}" type="datetimeFigureOut">
              <a:rPr lang="en-US"/>
              <a:t>1/14/26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1FF6DA9-008F-8B48-92A6-B652298478BF}" type="slidenum">
              <a:rPr lang="en-US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CAD085-E8A6-8845-BD4E-CB4CCA059FC4}" type="datetimeFigureOut">
              <a:rPr lang="en-US"/>
              <a:t>1/14/26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1FF6DA9-008F-8B48-92A6-B652298478BF}" type="slidenum">
              <a:rPr lang="en-US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CAD085-E8A6-8845-BD4E-CB4CCA059FC4}" type="datetimeFigureOut">
              <a:rPr lang="en-US"/>
              <a:t>1/14/26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1FF6DA9-008F-8B48-92A6-B652298478BF}" type="slidenum">
              <a:rPr lang="en-US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CAD085-E8A6-8845-BD4E-CB4CCA059FC4}" type="datetimeFigureOut">
              <a:rPr lang="en-US"/>
              <a:t>1/14/26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1FF6DA9-008F-8B48-92A6-B652298478BF}" type="slidenum">
              <a:rPr lang="en-US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CAD085-E8A6-8845-BD4E-CB4CCA059FC4}" type="datetimeFigureOut">
              <a:rPr lang="en-US"/>
              <a:t>1/14/26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1FF6DA9-008F-8B48-92A6-B652298478BF}" type="slidenum">
              <a:rPr lang="en-US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BCAD085-E8A6-8845-BD4E-CB4CCA059FC4}" type="datetimeFigureOut">
              <a:rPr lang="en-US"/>
              <a:t>1/14/26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1FF6DA9-008F-8B48-92A6-B652298478BF}" type="slidenum">
              <a:rPr lang="en-US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de-DE"/>
              <a:t>Vorlage Karte Landkreise Niedersachsen</a:t>
            </a:r>
            <a:endParaRPr/>
          </a:p>
        </p:txBody>
      </p:sp>
      <p:pic>
        <p:nvPicPr>
          <p:cNvPr id="16" name="Grafik 15" descr="Ein Bild, das Text, Screenshot, Karte enthält.&#10;&#10;KI-generierte Inhalte können fehlerhaft sein."/>
          <p:cNvPicPr>
            <a:picLocks noChangeAspect="1"/>
          </p:cNvPicPr>
          <p:nvPr/>
        </p:nvPicPr>
        <p:blipFill>
          <a:blip r:embed="rId3"/>
          <a:srcRect r="6480"/>
          <a:stretch/>
        </p:blipFill>
        <p:spPr bwMode="auto">
          <a:xfrm>
            <a:off x="5806460" y="2687915"/>
            <a:ext cx="3002096" cy="2119518"/>
          </a:xfrm>
          <a:prstGeom prst="rect">
            <a:avLst/>
          </a:prstGeom>
          <a:ln w="28575">
            <a:solidFill>
              <a:schemeClr val="tx1"/>
            </a:solidFill>
            <a:prstDash val="solid"/>
          </a:ln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 bwMode="auto">
          <a:xfrm>
            <a:off x="457200" y="1542237"/>
            <a:ext cx="8229600" cy="1021079"/>
          </a:xfrm>
        </p:spPr>
        <p:txBody>
          <a:bodyPr>
            <a:normAutofit/>
          </a:bodyPr>
          <a:lstStyle/>
          <a:p>
            <a:pPr marL="0" indent="0" algn="just">
              <a:buNone/>
              <a:defRPr/>
            </a:pPr>
            <a:r>
              <a:rPr lang="de-DE" sz="2200" dirty="0"/>
              <a:t>Auf den folgenden Folien sind zwei stumme Karten von Niedersachsen mit den einzelnen Landkreisen. </a:t>
            </a:r>
            <a:endParaRPr sz="2200" dirty="0"/>
          </a:p>
          <a:p>
            <a:pPr marL="0" indent="0">
              <a:buNone/>
              <a:defRPr/>
            </a:pPr>
            <a:endParaRPr lang="de-DE" sz="2200" dirty="0"/>
          </a:p>
        </p:txBody>
      </p:sp>
      <p:sp>
        <p:nvSpPr>
          <p:cNvPr id="17" name="Textfeld 16"/>
          <p:cNvSpPr txBox="1"/>
          <p:nvPr/>
        </p:nvSpPr>
        <p:spPr bwMode="auto">
          <a:xfrm>
            <a:off x="457200" y="2563316"/>
            <a:ext cx="514051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sz="2000" dirty="0"/>
              <a:t>Hier die Anleitung, wie Ihr die Landkreise einfärben könnt.</a:t>
            </a:r>
          </a:p>
          <a:p>
            <a:pPr>
              <a:defRPr/>
            </a:pPr>
            <a:endParaRPr lang="de-DE" sz="2000" dirty="0"/>
          </a:p>
          <a:p>
            <a:pPr>
              <a:defRPr/>
            </a:pPr>
            <a:r>
              <a:rPr lang="de-DE" sz="2000" b="1" dirty="0"/>
              <a:t>Windows-PC:</a:t>
            </a:r>
            <a:endParaRPr sz="2000" b="1" dirty="0"/>
          </a:p>
          <a:p>
            <a:pPr marL="457200" indent="-457200">
              <a:buFont typeface="Symbol"/>
              <a:buChar char="-"/>
              <a:defRPr/>
            </a:pPr>
            <a:r>
              <a:rPr lang="de-DE" sz="2000" dirty="0"/>
              <a:t>Rechtsklick auf den jeweiligen Landkreis</a:t>
            </a:r>
            <a:endParaRPr sz="1400" dirty="0"/>
          </a:p>
          <a:p>
            <a:pPr marL="457200" indent="-457200">
              <a:buFont typeface="Symbol"/>
              <a:buChar char="-"/>
              <a:defRPr/>
            </a:pPr>
            <a:r>
              <a:rPr lang="de-DE" sz="2000" dirty="0"/>
              <a:t>Menü „Füllung“ anklicken</a:t>
            </a:r>
            <a:endParaRPr sz="1400" dirty="0"/>
          </a:p>
          <a:p>
            <a:pPr marL="457200" indent="-457200">
              <a:buFont typeface="Symbol"/>
              <a:buChar char="-"/>
              <a:defRPr/>
            </a:pPr>
            <a:r>
              <a:rPr lang="de-DE" sz="2000" dirty="0"/>
              <a:t>Gewünschte Farbe auswählen</a:t>
            </a:r>
          </a:p>
          <a:p>
            <a:pPr marL="457200" indent="-457200">
              <a:buFont typeface="Symbol"/>
              <a:buChar char="-"/>
              <a:defRPr/>
            </a:pPr>
            <a:endParaRPr lang="de-DE" sz="2000" dirty="0"/>
          </a:p>
          <a:p>
            <a:pPr>
              <a:defRPr/>
            </a:pPr>
            <a:r>
              <a:rPr lang="de-DE" sz="2000" b="1" dirty="0"/>
              <a:t>Mac-Book:</a:t>
            </a:r>
          </a:p>
          <a:p>
            <a:pPr marL="457200" indent="-457200">
              <a:buFont typeface="Symbol"/>
              <a:buChar char="-"/>
              <a:defRPr/>
            </a:pPr>
            <a:r>
              <a:rPr lang="de-DE" sz="2000" dirty="0"/>
              <a:t>Landkreis auswählen und oben auf Formformat</a:t>
            </a:r>
          </a:p>
          <a:p>
            <a:pPr marL="457200" indent="-457200">
              <a:buFont typeface="Symbol"/>
              <a:buChar char="-"/>
              <a:defRPr/>
            </a:pPr>
            <a:r>
              <a:rPr lang="de-DE" sz="2000" dirty="0"/>
              <a:t>Über Formfüllung die Farbe ändern</a:t>
            </a:r>
            <a:endParaRPr sz="2000" dirty="0"/>
          </a:p>
          <a:p>
            <a:pPr>
              <a:defRPr/>
            </a:pPr>
            <a:endParaRPr lang="de-DE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0" name="Freihandform: Form 149"/>
          <p:cNvSpPr/>
          <p:nvPr/>
        </p:nvSpPr>
        <p:spPr bwMode="auto">
          <a:xfrm>
            <a:off x="6076630" y="2948802"/>
            <a:ext cx="988596" cy="1105806"/>
          </a:xfrm>
          <a:custGeom>
            <a:avLst/>
            <a:gdLst>
              <a:gd name="csX0" fmla="*/ 482137 w 988597"/>
              <a:gd name="csY0" fmla="*/ 1032824 h 1105806"/>
              <a:gd name="csX1" fmla="*/ 468868 w 988597"/>
              <a:gd name="csY1" fmla="*/ 973110 h 1105806"/>
              <a:gd name="csX2" fmla="*/ 515312 w 988597"/>
              <a:gd name="csY2" fmla="*/ 966476 h 1105806"/>
              <a:gd name="csX3" fmla="*/ 546268 w 988597"/>
              <a:gd name="csY3" fmla="*/ 979739 h 1105806"/>
              <a:gd name="csX4" fmla="*/ 515312 w 988597"/>
              <a:gd name="csY4" fmla="*/ 844836 h 1105806"/>
              <a:gd name="csX5" fmla="*/ 548486 w 988597"/>
              <a:gd name="csY5" fmla="*/ 800604 h 1105806"/>
              <a:gd name="csX6" fmla="*/ 570602 w 988597"/>
              <a:gd name="csY6" fmla="*/ 800604 h 1105806"/>
              <a:gd name="csX7" fmla="*/ 628104 w 988597"/>
              <a:gd name="csY7" fmla="*/ 842625 h 1105806"/>
              <a:gd name="csX8" fmla="*/ 639162 w 988597"/>
              <a:gd name="csY8" fmla="*/ 811663 h 1105806"/>
              <a:gd name="csX9" fmla="*/ 656855 w 988597"/>
              <a:gd name="csY9" fmla="*/ 763007 h 1105806"/>
              <a:gd name="csX10" fmla="*/ 690018 w 988597"/>
              <a:gd name="csY10" fmla="*/ 729827 h 1105806"/>
              <a:gd name="csX11" fmla="*/ 707711 w 988597"/>
              <a:gd name="csY11" fmla="*/ 754155 h 1105806"/>
              <a:gd name="csX12" fmla="*/ 736473 w 988597"/>
              <a:gd name="csY12" fmla="*/ 743102 h 1105806"/>
              <a:gd name="csX13" fmla="*/ 760795 w 988597"/>
              <a:gd name="csY13" fmla="*/ 763007 h 1105806"/>
              <a:gd name="csX14" fmla="*/ 811674 w 988597"/>
              <a:gd name="csY14" fmla="*/ 771853 h 1105806"/>
              <a:gd name="csX15" fmla="*/ 833779 w 988597"/>
              <a:gd name="csY15" fmla="*/ 802816 h 1105806"/>
              <a:gd name="csX16" fmla="*/ 853677 w 988597"/>
              <a:gd name="csY16" fmla="*/ 802816 h 1105806"/>
              <a:gd name="csX17" fmla="*/ 891280 w 988597"/>
              <a:gd name="csY17" fmla="*/ 776271 h 1105806"/>
              <a:gd name="csX18" fmla="*/ 911179 w 988597"/>
              <a:gd name="csY18" fmla="*/ 725410 h 1105806"/>
              <a:gd name="csX19" fmla="*/ 922249 w 988597"/>
              <a:gd name="csY19" fmla="*/ 720986 h 1105806"/>
              <a:gd name="csX20" fmla="*/ 988597 w 988597"/>
              <a:gd name="csY20" fmla="*/ 720986 h 1105806"/>
              <a:gd name="csX21" fmla="*/ 913396 w 988597"/>
              <a:gd name="csY21" fmla="*/ 623675 h 1105806"/>
              <a:gd name="csX22" fmla="*/ 891280 w 988597"/>
              <a:gd name="csY22" fmla="*/ 568385 h 1105806"/>
              <a:gd name="csX23" fmla="*/ 906773 w 988597"/>
              <a:gd name="csY23" fmla="*/ 537422 h 1105806"/>
              <a:gd name="csX24" fmla="*/ 937730 w 988597"/>
              <a:gd name="csY24" fmla="*/ 490973 h 1105806"/>
              <a:gd name="csX25" fmla="*/ 942159 w 988597"/>
              <a:gd name="csY25" fmla="*/ 446740 h 1105806"/>
              <a:gd name="csX26" fmla="*/ 928878 w 988597"/>
              <a:gd name="csY26" fmla="*/ 442323 h 1105806"/>
              <a:gd name="csX27" fmla="*/ 878011 w 988597"/>
              <a:gd name="csY27" fmla="*/ 479920 h 1105806"/>
              <a:gd name="csX28" fmla="*/ 844848 w 988597"/>
              <a:gd name="csY28" fmla="*/ 429053 h 1105806"/>
              <a:gd name="csX29" fmla="*/ 802822 w 988597"/>
              <a:gd name="csY29" fmla="*/ 356070 h 1105806"/>
              <a:gd name="csX30" fmla="*/ 751954 w 988597"/>
              <a:gd name="csY30" fmla="*/ 278658 h 1105806"/>
              <a:gd name="csX31" fmla="*/ 743102 w 988597"/>
              <a:gd name="csY31" fmla="*/ 247701 h 1105806"/>
              <a:gd name="csX32" fmla="*/ 703305 w 988597"/>
              <a:gd name="csY32" fmla="*/ 256542 h 1105806"/>
              <a:gd name="csX33" fmla="*/ 694452 w 988597"/>
              <a:gd name="csY33" fmla="*/ 176923 h 1105806"/>
              <a:gd name="csX34" fmla="*/ 652426 w 988597"/>
              <a:gd name="csY34" fmla="*/ 112787 h 1105806"/>
              <a:gd name="csX35" fmla="*/ 654638 w 988597"/>
              <a:gd name="csY35" fmla="*/ 79618 h 1105806"/>
              <a:gd name="csX36" fmla="*/ 568396 w 988597"/>
              <a:gd name="csY36" fmla="*/ 110575 h 1105806"/>
              <a:gd name="csX37" fmla="*/ 533005 w 988597"/>
              <a:gd name="csY37" fmla="*/ 137120 h 1105806"/>
              <a:gd name="csX38" fmla="*/ 537440 w 988597"/>
              <a:gd name="csY38" fmla="*/ 148178 h 1105806"/>
              <a:gd name="csX39" fmla="*/ 433476 w 988597"/>
              <a:gd name="csY39" fmla="*/ 81824 h 1105806"/>
              <a:gd name="csX40" fmla="*/ 406954 w 988597"/>
              <a:gd name="csY40" fmla="*/ 28751 h 1105806"/>
              <a:gd name="csX41" fmla="*/ 356064 w 988597"/>
              <a:gd name="csY41" fmla="*/ 0 h 1105806"/>
              <a:gd name="csX42" fmla="*/ 260976 w 988597"/>
              <a:gd name="csY42" fmla="*/ 55290 h 1105806"/>
              <a:gd name="csX43" fmla="*/ 241066 w 988597"/>
              <a:gd name="csY43" fmla="*/ 42021 h 1105806"/>
              <a:gd name="csX44" fmla="*/ 179141 w 988597"/>
              <a:gd name="csY44" fmla="*/ 128274 h 1105806"/>
              <a:gd name="csX45" fmla="*/ 187993 w 988597"/>
              <a:gd name="csY45" fmla="*/ 163654 h 1105806"/>
              <a:gd name="csX46" fmla="*/ 139331 w 988597"/>
              <a:gd name="csY46" fmla="*/ 236643 h 1105806"/>
              <a:gd name="csX47" fmla="*/ 157013 w 988597"/>
              <a:gd name="csY47" fmla="*/ 314043 h 1105806"/>
              <a:gd name="csX48" fmla="*/ 192416 w 988597"/>
              <a:gd name="csY48" fmla="*/ 382609 h 1105806"/>
              <a:gd name="csX49" fmla="*/ 159230 w 988597"/>
              <a:gd name="csY49" fmla="*/ 431259 h 1105806"/>
              <a:gd name="csX50" fmla="*/ 168082 w 988597"/>
              <a:gd name="csY50" fmla="*/ 442323 h 1105806"/>
              <a:gd name="csX51" fmla="*/ 161448 w 988597"/>
              <a:gd name="csY51" fmla="*/ 444535 h 1105806"/>
              <a:gd name="csX52" fmla="*/ 207892 w 988597"/>
              <a:gd name="csY52" fmla="*/ 493190 h 1105806"/>
              <a:gd name="csX53" fmla="*/ 187993 w 988597"/>
              <a:gd name="csY53" fmla="*/ 535211 h 1105806"/>
              <a:gd name="csX54" fmla="*/ 161448 w 988597"/>
              <a:gd name="csY54" fmla="*/ 552903 h 1105806"/>
              <a:gd name="csX55" fmla="*/ 187993 w 988597"/>
              <a:gd name="csY55" fmla="*/ 594924 h 1105806"/>
              <a:gd name="csX56" fmla="*/ 159230 w 988597"/>
              <a:gd name="csY56" fmla="*/ 594924 h 1105806"/>
              <a:gd name="csX57" fmla="*/ 114998 w 988597"/>
              <a:gd name="csY57" fmla="*/ 623675 h 1105806"/>
              <a:gd name="csX58" fmla="*/ 64142 w 988597"/>
              <a:gd name="csY58" fmla="*/ 674537 h 1105806"/>
              <a:gd name="csX59" fmla="*/ 33174 w 988597"/>
              <a:gd name="csY59" fmla="*/ 685595 h 1105806"/>
              <a:gd name="csX60" fmla="*/ 2217 w 988597"/>
              <a:gd name="csY60" fmla="*/ 683383 h 1105806"/>
              <a:gd name="csX61" fmla="*/ 0 w 988597"/>
              <a:gd name="csY61" fmla="*/ 687812 h 1105806"/>
              <a:gd name="csX62" fmla="*/ 19910 w 988597"/>
              <a:gd name="csY62" fmla="*/ 701082 h 1105806"/>
              <a:gd name="csX63" fmla="*/ 26539 w 988597"/>
              <a:gd name="csY63" fmla="*/ 751949 h 1105806"/>
              <a:gd name="csX64" fmla="*/ 44232 w 988597"/>
              <a:gd name="csY64" fmla="*/ 835990 h 1105806"/>
              <a:gd name="csX65" fmla="*/ 75201 w 988597"/>
              <a:gd name="csY65" fmla="*/ 840408 h 1105806"/>
              <a:gd name="csX66" fmla="*/ 119433 w 988597"/>
              <a:gd name="csY66" fmla="*/ 871376 h 1105806"/>
              <a:gd name="csX67" fmla="*/ 159230 w 988597"/>
              <a:gd name="csY67" fmla="*/ 957629 h 1105806"/>
              <a:gd name="csX68" fmla="*/ 168082 w 988597"/>
              <a:gd name="csY68" fmla="*/ 999644 h 1105806"/>
              <a:gd name="csX69" fmla="*/ 218950 w 988597"/>
              <a:gd name="csY69" fmla="*/ 984163 h 1105806"/>
              <a:gd name="csX70" fmla="*/ 221167 w 988597"/>
              <a:gd name="csY70" fmla="*/ 1001861 h 1105806"/>
              <a:gd name="csX71" fmla="*/ 192416 w 988597"/>
              <a:gd name="csY71" fmla="*/ 1039459 h 1105806"/>
              <a:gd name="csX72" fmla="*/ 221167 w 988597"/>
              <a:gd name="csY72" fmla="*/ 1088114 h 1105806"/>
              <a:gd name="csX73" fmla="*/ 243283 w 988597"/>
              <a:gd name="csY73" fmla="*/ 1105807 h 1105806"/>
              <a:gd name="csX74" fmla="*/ 300774 w 988597"/>
              <a:gd name="csY74" fmla="*/ 1105807 h 1105806"/>
              <a:gd name="csX75" fmla="*/ 294150 w 988597"/>
              <a:gd name="csY75" fmla="*/ 1039459 h 1105806"/>
              <a:gd name="csX76" fmla="*/ 318467 w 988597"/>
              <a:gd name="csY76" fmla="*/ 1054940 h 1105806"/>
              <a:gd name="csX77" fmla="*/ 353870 w 988597"/>
              <a:gd name="csY77" fmla="*/ 1039459 h 1105806"/>
              <a:gd name="csX78" fmla="*/ 382609 w 988597"/>
              <a:gd name="csY78" fmla="*/ 1081474 h 1105806"/>
              <a:gd name="csX79" fmla="*/ 411360 w 988597"/>
              <a:gd name="csY79" fmla="*/ 1041665 h 1105806"/>
              <a:gd name="csX80" fmla="*/ 468868 w 988597"/>
              <a:gd name="csY80" fmla="*/ 1048305 h 1105806"/>
              <a:gd name="csX81" fmla="*/ 464456 w 988597"/>
              <a:gd name="csY81" fmla="*/ 1057151 h 110580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</a:cxnLst>
            <a:rect l="l" t="t" r="r" b="b"/>
            <a:pathLst>
              <a:path w="988597" h="1105806" extrusionOk="0">
                <a:moveTo>
                  <a:pt x="482137" y="1032824"/>
                </a:moveTo>
                <a:lnTo>
                  <a:pt x="468868" y="973110"/>
                </a:lnTo>
                <a:lnTo>
                  <a:pt x="515312" y="966476"/>
                </a:lnTo>
                <a:lnTo>
                  <a:pt x="546268" y="979739"/>
                </a:lnTo>
                <a:lnTo>
                  <a:pt x="515312" y="844836"/>
                </a:lnTo>
                <a:lnTo>
                  <a:pt x="548486" y="800604"/>
                </a:lnTo>
                <a:lnTo>
                  <a:pt x="570602" y="800604"/>
                </a:lnTo>
                <a:lnTo>
                  <a:pt x="628104" y="842625"/>
                </a:lnTo>
                <a:lnTo>
                  <a:pt x="639162" y="811663"/>
                </a:lnTo>
                <a:lnTo>
                  <a:pt x="656855" y="763007"/>
                </a:lnTo>
                <a:lnTo>
                  <a:pt x="690018" y="729827"/>
                </a:lnTo>
                <a:lnTo>
                  <a:pt x="707711" y="754155"/>
                </a:lnTo>
                <a:lnTo>
                  <a:pt x="736473" y="743102"/>
                </a:lnTo>
                <a:lnTo>
                  <a:pt x="760795" y="763007"/>
                </a:lnTo>
                <a:lnTo>
                  <a:pt x="811674" y="771853"/>
                </a:lnTo>
                <a:lnTo>
                  <a:pt x="833779" y="802816"/>
                </a:lnTo>
                <a:lnTo>
                  <a:pt x="853677" y="802816"/>
                </a:lnTo>
                <a:lnTo>
                  <a:pt x="891280" y="776271"/>
                </a:lnTo>
                <a:lnTo>
                  <a:pt x="911179" y="725410"/>
                </a:lnTo>
                <a:lnTo>
                  <a:pt x="922249" y="720986"/>
                </a:lnTo>
                <a:lnTo>
                  <a:pt x="988597" y="720986"/>
                </a:lnTo>
                <a:lnTo>
                  <a:pt x="913396" y="623675"/>
                </a:lnTo>
                <a:lnTo>
                  <a:pt x="891280" y="568385"/>
                </a:lnTo>
                <a:lnTo>
                  <a:pt x="906773" y="537422"/>
                </a:lnTo>
                <a:lnTo>
                  <a:pt x="937730" y="490973"/>
                </a:lnTo>
                <a:lnTo>
                  <a:pt x="942159" y="446740"/>
                </a:lnTo>
                <a:lnTo>
                  <a:pt x="928878" y="442323"/>
                </a:lnTo>
                <a:lnTo>
                  <a:pt x="878011" y="479920"/>
                </a:lnTo>
                <a:lnTo>
                  <a:pt x="844848" y="429053"/>
                </a:lnTo>
                <a:lnTo>
                  <a:pt x="802822" y="356070"/>
                </a:lnTo>
                <a:lnTo>
                  <a:pt x="751954" y="278658"/>
                </a:lnTo>
                <a:lnTo>
                  <a:pt x="743102" y="247701"/>
                </a:lnTo>
                <a:lnTo>
                  <a:pt x="703305" y="256542"/>
                </a:lnTo>
                <a:lnTo>
                  <a:pt x="694452" y="176923"/>
                </a:lnTo>
                <a:lnTo>
                  <a:pt x="652426" y="112787"/>
                </a:lnTo>
                <a:lnTo>
                  <a:pt x="654638" y="79618"/>
                </a:lnTo>
                <a:lnTo>
                  <a:pt x="568396" y="110575"/>
                </a:lnTo>
                <a:lnTo>
                  <a:pt x="533005" y="137120"/>
                </a:lnTo>
                <a:lnTo>
                  <a:pt x="537440" y="148178"/>
                </a:lnTo>
                <a:lnTo>
                  <a:pt x="433476" y="81824"/>
                </a:lnTo>
                <a:lnTo>
                  <a:pt x="406954" y="28751"/>
                </a:lnTo>
                <a:lnTo>
                  <a:pt x="356064" y="0"/>
                </a:lnTo>
                <a:lnTo>
                  <a:pt x="260976" y="55290"/>
                </a:lnTo>
                <a:lnTo>
                  <a:pt x="241066" y="42021"/>
                </a:lnTo>
                <a:lnTo>
                  <a:pt x="179141" y="128274"/>
                </a:lnTo>
                <a:lnTo>
                  <a:pt x="187993" y="163654"/>
                </a:lnTo>
                <a:lnTo>
                  <a:pt x="139331" y="236643"/>
                </a:lnTo>
                <a:lnTo>
                  <a:pt x="157013" y="314043"/>
                </a:lnTo>
                <a:lnTo>
                  <a:pt x="192416" y="382609"/>
                </a:lnTo>
                <a:lnTo>
                  <a:pt x="159230" y="431259"/>
                </a:lnTo>
                <a:lnTo>
                  <a:pt x="168082" y="442323"/>
                </a:lnTo>
                <a:lnTo>
                  <a:pt x="161448" y="444535"/>
                </a:lnTo>
                <a:lnTo>
                  <a:pt x="207892" y="493190"/>
                </a:lnTo>
                <a:lnTo>
                  <a:pt x="187993" y="535211"/>
                </a:lnTo>
                <a:lnTo>
                  <a:pt x="161448" y="552903"/>
                </a:lnTo>
                <a:lnTo>
                  <a:pt x="187993" y="594924"/>
                </a:lnTo>
                <a:lnTo>
                  <a:pt x="159230" y="594924"/>
                </a:lnTo>
                <a:lnTo>
                  <a:pt x="114998" y="623675"/>
                </a:lnTo>
                <a:lnTo>
                  <a:pt x="64142" y="674537"/>
                </a:lnTo>
                <a:lnTo>
                  <a:pt x="33174" y="685595"/>
                </a:lnTo>
                <a:lnTo>
                  <a:pt x="2217" y="683383"/>
                </a:lnTo>
                <a:lnTo>
                  <a:pt x="0" y="687812"/>
                </a:lnTo>
                <a:lnTo>
                  <a:pt x="19910" y="701082"/>
                </a:lnTo>
                <a:lnTo>
                  <a:pt x="26539" y="751949"/>
                </a:lnTo>
                <a:lnTo>
                  <a:pt x="44232" y="835990"/>
                </a:lnTo>
                <a:lnTo>
                  <a:pt x="75201" y="840408"/>
                </a:lnTo>
                <a:lnTo>
                  <a:pt x="119433" y="871376"/>
                </a:lnTo>
                <a:lnTo>
                  <a:pt x="159230" y="957629"/>
                </a:lnTo>
                <a:lnTo>
                  <a:pt x="168082" y="999644"/>
                </a:lnTo>
                <a:lnTo>
                  <a:pt x="218950" y="984163"/>
                </a:lnTo>
                <a:lnTo>
                  <a:pt x="221167" y="1001861"/>
                </a:lnTo>
                <a:lnTo>
                  <a:pt x="192416" y="1039459"/>
                </a:lnTo>
                <a:lnTo>
                  <a:pt x="221167" y="1088114"/>
                </a:lnTo>
                <a:lnTo>
                  <a:pt x="243283" y="1105807"/>
                </a:lnTo>
                <a:lnTo>
                  <a:pt x="300774" y="1105807"/>
                </a:lnTo>
                <a:lnTo>
                  <a:pt x="294150" y="1039459"/>
                </a:lnTo>
                <a:lnTo>
                  <a:pt x="318467" y="1054940"/>
                </a:lnTo>
                <a:lnTo>
                  <a:pt x="353870" y="1039459"/>
                </a:lnTo>
                <a:lnTo>
                  <a:pt x="382609" y="1081474"/>
                </a:lnTo>
                <a:lnTo>
                  <a:pt x="411360" y="1041665"/>
                </a:lnTo>
                <a:lnTo>
                  <a:pt x="468868" y="1048305"/>
                </a:lnTo>
                <a:lnTo>
                  <a:pt x="464456" y="1057151"/>
                </a:lnTo>
                <a:close/>
              </a:path>
            </a:pathLst>
          </a:custGeom>
          <a:solidFill>
            <a:srgbClr val="000000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51" name="Freihandform: Form 150"/>
          <p:cNvSpPr/>
          <p:nvPr/>
        </p:nvSpPr>
        <p:spPr bwMode="auto">
          <a:xfrm>
            <a:off x="5382183" y="2732058"/>
            <a:ext cx="935512" cy="964269"/>
          </a:xfrm>
          <a:custGeom>
            <a:avLst/>
            <a:gdLst>
              <a:gd name="csX0" fmla="*/ 935512 w 935512"/>
              <a:gd name="csY0" fmla="*/ 258765 h 964269"/>
              <a:gd name="csX1" fmla="*/ 873587 w 935512"/>
              <a:gd name="csY1" fmla="*/ 345018 h 964269"/>
              <a:gd name="csX2" fmla="*/ 882440 w 935512"/>
              <a:gd name="csY2" fmla="*/ 380398 h 964269"/>
              <a:gd name="csX3" fmla="*/ 833778 w 935512"/>
              <a:gd name="csY3" fmla="*/ 453387 h 964269"/>
              <a:gd name="csX4" fmla="*/ 851460 w 935512"/>
              <a:gd name="csY4" fmla="*/ 530787 h 964269"/>
              <a:gd name="csX5" fmla="*/ 886863 w 935512"/>
              <a:gd name="csY5" fmla="*/ 599353 h 964269"/>
              <a:gd name="csX6" fmla="*/ 853677 w 935512"/>
              <a:gd name="csY6" fmla="*/ 648003 h 964269"/>
              <a:gd name="csX7" fmla="*/ 862529 w 935512"/>
              <a:gd name="csY7" fmla="*/ 659067 h 964269"/>
              <a:gd name="csX8" fmla="*/ 855894 w 935512"/>
              <a:gd name="csY8" fmla="*/ 661278 h 964269"/>
              <a:gd name="csX9" fmla="*/ 902338 w 935512"/>
              <a:gd name="csY9" fmla="*/ 709934 h 964269"/>
              <a:gd name="csX10" fmla="*/ 882440 w 935512"/>
              <a:gd name="csY10" fmla="*/ 751955 h 964269"/>
              <a:gd name="csX11" fmla="*/ 855894 w 935512"/>
              <a:gd name="csY11" fmla="*/ 769647 h 964269"/>
              <a:gd name="csX12" fmla="*/ 882440 w 935512"/>
              <a:gd name="csY12" fmla="*/ 811668 h 964269"/>
              <a:gd name="csX13" fmla="*/ 853677 w 935512"/>
              <a:gd name="csY13" fmla="*/ 811668 h 964269"/>
              <a:gd name="csX14" fmla="*/ 809445 w 935512"/>
              <a:gd name="csY14" fmla="*/ 840419 h 964269"/>
              <a:gd name="csX15" fmla="*/ 758589 w 935512"/>
              <a:gd name="csY15" fmla="*/ 891280 h 964269"/>
              <a:gd name="csX16" fmla="*/ 727621 w 935512"/>
              <a:gd name="csY16" fmla="*/ 902338 h 964269"/>
              <a:gd name="csX17" fmla="*/ 696664 w 935512"/>
              <a:gd name="csY17" fmla="*/ 900127 h 964269"/>
              <a:gd name="csX18" fmla="*/ 694447 w 935512"/>
              <a:gd name="csY18" fmla="*/ 904556 h 964269"/>
              <a:gd name="csX19" fmla="*/ 714357 w 935512"/>
              <a:gd name="csY19" fmla="*/ 917826 h 964269"/>
              <a:gd name="csX20" fmla="*/ 707711 w 935512"/>
              <a:gd name="csY20" fmla="*/ 964269 h 964269"/>
              <a:gd name="csX21" fmla="*/ 690018 w 935512"/>
              <a:gd name="csY21" fmla="*/ 955417 h 964269"/>
              <a:gd name="csX22" fmla="*/ 588283 w 935512"/>
              <a:gd name="csY22" fmla="*/ 911185 h 964269"/>
              <a:gd name="csX23" fmla="*/ 577225 w 935512"/>
              <a:gd name="csY23" fmla="*/ 931089 h 964269"/>
              <a:gd name="csX24" fmla="*/ 530793 w 935512"/>
              <a:gd name="csY24" fmla="*/ 935518 h 964269"/>
              <a:gd name="csX25" fmla="*/ 502025 w 935512"/>
              <a:gd name="csY25" fmla="*/ 915614 h 964269"/>
              <a:gd name="csX26" fmla="*/ 460010 w 935512"/>
              <a:gd name="csY26" fmla="*/ 884651 h 964269"/>
              <a:gd name="csX27" fmla="*/ 455598 w 935512"/>
              <a:gd name="csY27" fmla="*/ 860318 h 964269"/>
              <a:gd name="csX28" fmla="*/ 338377 w 935512"/>
              <a:gd name="csY28" fmla="*/ 862535 h 964269"/>
              <a:gd name="csX29" fmla="*/ 349435 w 935512"/>
              <a:gd name="csY29" fmla="*/ 778488 h 964269"/>
              <a:gd name="csX30" fmla="*/ 338377 w 935512"/>
              <a:gd name="csY30" fmla="*/ 771853 h 964269"/>
              <a:gd name="csX31" fmla="*/ 311831 w 935512"/>
              <a:gd name="csY31" fmla="*/ 771853 h 964269"/>
              <a:gd name="csX32" fmla="*/ 199051 w 935512"/>
              <a:gd name="csY32" fmla="*/ 745314 h 964269"/>
              <a:gd name="csX33" fmla="*/ 203468 w 935512"/>
              <a:gd name="csY33" fmla="*/ 714357 h 964269"/>
              <a:gd name="csX34" fmla="*/ 132691 w 935512"/>
              <a:gd name="csY34" fmla="*/ 734262 h 964269"/>
              <a:gd name="csX35" fmla="*/ 128273 w 935512"/>
              <a:gd name="csY35" fmla="*/ 720992 h 964269"/>
              <a:gd name="csX36" fmla="*/ 6629 w 935512"/>
              <a:gd name="csY36" fmla="*/ 641374 h 964269"/>
              <a:gd name="csX37" fmla="*/ 19899 w 935512"/>
              <a:gd name="csY37" fmla="*/ 575020 h 964269"/>
              <a:gd name="csX38" fmla="*/ 0 w 935512"/>
              <a:gd name="csY38" fmla="*/ 557333 h 964269"/>
              <a:gd name="csX39" fmla="*/ 6629 w 935512"/>
              <a:gd name="csY39" fmla="*/ 513094 h 964269"/>
              <a:gd name="csX40" fmla="*/ 39809 w 935512"/>
              <a:gd name="csY40" fmla="*/ 473286 h 964269"/>
              <a:gd name="csX41" fmla="*/ 28751 w 935512"/>
              <a:gd name="csY41" fmla="*/ 437905 h 964269"/>
              <a:gd name="csX42" fmla="*/ 134908 w 935512"/>
              <a:gd name="csY42" fmla="*/ 409149 h 964269"/>
              <a:gd name="csX43" fmla="*/ 128273 w 935512"/>
              <a:gd name="csY43" fmla="*/ 260976 h 964269"/>
              <a:gd name="csX44" fmla="*/ 145966 w 935512"/>
              <a:gd name="csY44" fmla="*/ 134914 h 964269"/>
              <a:gd name="csX45" fmla="*/ 176935 w 935512"/>
              <a:gd name="csY45" fmla="*/ 75201 h 964269"/>
              <a:gd name="csX46" fmla="*/ 201257 w 935512"/>
              <a:gd name="csY46" fmla="*/ 66354 h 964269"/>
              <a:gd name="csX47" fmla="*/ 241066 w 935512"/>
              <a:gd name="csY47" fmla="*/ 101734 h 964269"/>
              <a:gd name="csX48" fmla="*/ 245483 w 935512"/>
              <a:gd name="csY48" fmla="*/ 101734 h 964269"/>
              <a:gd name="csX49" fmla="*/ 283080 w 935512"/>
              <a:gd name="csY49" fmla="*/ 95100 h 964269"/>
              <a:gd name="csX50" fmla="*/ 296350 w 935512"/>
              <a:gd name="csY50" fmla="*/ 130491 h 964269"/>
              <a:gd name="csX51" fmla="*/ 353858 w 935512"/>
              <a:gd name="csY51" fmla="*/ 132697 h 964269"/>
              <a:gd name="csX52" fmla="*/ 431259 w 935512"/>
              <a:gd name="csY52" fmla="*/ 84047 h 964269"/>
              <a:gd name="csX53" fmla="*/ 446740 w 935512"/>
              <a:gd name="csY53" fmla="*/ 64143 h 964269"/>
              <a:gd name="csX54" fmla="*/ 484343 w 935512"/>
              <a:gd name="csY54" fmla="*/ 68566 h 964269"/>
              <a:gd name="csX55" fmla="*/ 603770 w 935512"/>
              <a:gd name="csY55" fmla="*/ 28751 h 964269"/>
              <a:gd name="csX56" fmla="*/ 663478 w 935512"/>
              <a:gd name="csY56" fmla="*/ 0 h 964269"/>
              <a:gd name="csX57" fmla="*/ 676754 w 935512"/>
              <a:gd name="csY57" fmla="*/ 8847 h 964269"/>
              <a:gd name="csX58" fmla="*/ 720986 w 935512"/>
              <a:gd name="csY58" fmla="*/ 117216 h 964269"/>
              <a:gd name="csX59" fmla="*/ 743102 w 935512"/>
              <a:gd name="csY59" fmla="*/ 143761 h 964269"/>
              <a:gd name="csX60" fmla="*/ 760795 w 935512"/>
              <a:gd name="csY60" fmla="*/ 130491 h 964269"/>
              <a:gd name="csX61" fmla="*/ 756372 w 935512"/>
              <a:gd name="csY61" fmla="*/ 139338 h 964269"/>
              <a:gd name="csX62" fmla="*/ 767430 w 935512"/>
              <a:gd name="csY62" fmla="*/ 176935 h 964269"/>
              <a:gd name="csX63" fmla="*/ 785129 w 935512"/>
              <a:gd name="csY63" fmla="*/ 203468 h 964269"/>
              <a:gd name="csX64" fmla="*/ 831572 w 935512"/>
              <a:gd name="csY64" fmla="*/ 205680 h 964269"/>
              <a:gd name="csX65" fmla="*/ 851460 w 935512"/>
              <a:gd name="csY65" fmla="*/ 254336 h 964269"/>
              <a:gd name="csX66" fmla="*/ 900132 w 935512"/>
              <a:gd name="csY66" fmla="*/ 280881 h 964269"/>
              <a:gd name="csX67" fmla="*/ 931089 w 935512"/>
              <a:gd name="csY67" fmla="*/ 256547 h 96426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</a:cxnLst>
            <a:rect l="l" t="t" r="r" b="b"/>
            <a:pathLst>
              <a:path w="935512" h="964269" extrusionOk="0">
                <a:moveTo>
                  <a:pt x="935512" y="258765"/>
                </a:moveTo>
                <a:lnTo>
                  <a:pt x="873587" y="345018"/>
                </a:lnTo>
                <a:lnTo>
                  <a:pt x="882440" y="380398"/>
                </a:lnTo>
                <a:lnTo>
                  <a:pt x="833778" y="453387"/>
                </a:lnTo>
                <a:lnTo>
                  <a:pt x="851460" y="530787"/>
                </a:lnTo>
                <a:lnTo>
                  <a:pt x="886863" y="599353"/>
                </a:lnTo>
                <a:lnTo>
                  <a:pt x="853677" y="648003"/>
                </a:lnTo>
                <a:lnTo>
                  <a:pt x="862529" y="659067"/>
                </a:lnTo>
                <a:lnTo>
                  <a:pt x="855894" y="661278"/>
                </a:lnTo>
                <a:lnTo>
                  <a:pt x="902338" y="709934"/>
                </a:lnTo>
                <a:lnTo>
                  <a:pt x="882440" y="751955"/>
                </a:lnTo>
                <a:lnTo>
                  <a:pt x="855894" y="769647"/>
                </a:lnTo>
                <a:lnTo>
                  <a:pt x="882440" y="811668"/>
                </a:lnTo>
                <a:lnTo>
                  <a:pt x="853677" y="811668"/>
                </a:lnTo>
                <a:lnTo>
                  <a:pt x="809445" y="840419"/>
                </a:lnTo>
                <a:lnTo>
                  <a:pt x="758589" y="891280"/>
                </a:lnTo>
                <a:lnTo>
                  <a:pt x="727621" y="902338"/>
                </a:lnTo>
                <a:lnTo>
                  <a:pt x="696664" y="900127"/>
                </a:lnTo>
                <a:lnTo>
                  <a:pt x="694447" y="904556"/>
                </a:lnTo>
                <a:lnTo>
                  <a:pt x="714357" y="917826"/>
                </a:lnTo>
                <a:lnTo>
                  <a:pt x="707711" y="964269"/>
                </a:lnTo>
                <a:lnTo>
                  <a:pt x="690018" y="955417"/>
                </a:lnTo>
                <a:lnTo>
                  <a:pt x="588283" y="911185"/>
                </a:lnTo>
                <a:lnTo>
                  <a:pt x="577225" y="931089"/>
                </a:lnTo>
                <a:lnTo>
                  <a:pt x="530793" y="935518"/>
                </a:lnTo>
                <a:lnTo>
                  <a:pt x="502025" y="915614"/>
                </a:lnTo>
                <a:lnTo>
                  <a:pt x="460010" y="884651"/>
                </a:lnTo>
                <a:lnTo>
                  <a:pt x="455598" y="860318"/>
                </a:lnTo>
                <a:lnTo>
                  <a:pt x="338377" y="862535"/>
                </a:lnTo>
                <a:lnTo>
                  <a:pt x="349435" y="778488"/>
                </a:lnTo>
                <a:lnTo>
                  <a:pt x="338377" y="771853"/>
                </a:lnTo>
                <a:lnTo>
                  <a:pt x="311831" y="771853"/>
                </a:lnTo>
                <a:lnTo>
                  <a:pt x="199051" y="745314"/>
                </a:lnTo>
                <a:lnTo>
                  <a:pt x="203468" y="714357"/>
                </a:lnTo>
                <a:lnTo>
                  <a:pt x="132691" y="734262"/>
                </a:lnTo>
                <a:lnTo>
                  <a:pt x="128273" y="720992"/>
                </a:lnTo>
                <a:lnTo>
                  <a:pt x="6629" y="641374"/>
                </a:lnTo>
                <a:lnTo>
                  <a:pt x="19899" y="575020"/>
                </a:lnTo>
                <a:lnTo>
                  <a:pt x="0" y="557333"/>
                </a:lnTo>
                <a:lnTo>
                  <a:pt x="6629" y="513094"/>
                </a:lnTo>
                <a:lnTo>
                  <a:pt x="39809" y="473286"/>
                </a:lnTo>
                <a:lnTo>
                  <a:pt x="28751" y="437905"/>
                </a:lnTo>
                <a:lnTo>
                  <a:pt x="134908" y="409149"/>
                </a:lnTo>
                <a:lnTo>
                  <a:pt x="128273" y="260976"/>
                </a:lnTo>
                <a:lnTo>
                  <a:pt x="145966" y="134914"/>
                </a:lnTo>
                <a:lnTo>
                  <a:pt x="176935" y="75201"/>
                </a:lnTo>
                <a:lnTo>
                  <a:pt x="201257" y="66354"/>
                </a:lnTo>
                <a:lnTo>
                  <a:pt x="241066" y="101734"/>
                </a:lnTo>
                <a:lnTo>
                  <a:pt x="245483" y="101734"/>
                </a:lnTo>
                <a:lnTo>
                  <a:pt x="283080" y="95100"/>
                </a:lnTo>
                <a:lnTo>
                  <a:pt x="296350" y="130491"/>
                </a:lnTo>
                <a:lnTo>
                  <a:pt x="353858" y="132697"/>
                </a:lnTo>
                <a:lnTo>
                  <a:pt x="431259" y="84047"/>
                </a:lnTo>
                <a:lnTo>
                  <a:pt x="446740" y="64143"/>
                </a:lnTo>
                <a:lnTo>
                  <a:pt x="484343" y="68566"/>
                </a:lnTo>
                <a:lnTo>
                  <a:pt x="603770" y="28751"/>
                </a:lnTo>
                <a:lnTo>
                  <a:pt x="663478" y="0"/>
                </a:lnTo>
                <a:lnTo>
                  <a:pt x="676754" y="8847"/>
                </a:lnTo>
                <a:lnTo>
                  <a:pt x="720986" y="117216"/>
                </a:lnTo>
                <a:lnTo>
                  <a:pt x="743102" y="143761"/>
                </a:lnTo>
                <a:lnTo>
                  <a:pt x="760795" y="130491"/>
                </a:lnTo>
                <a:lnTo>
                  <a:pt x="756372" y="139338"/>
                </a:lnTo>
                <a:lnTo>
                  <a:pt x="767430" y="176935"/>
                </a:lnTo>
                <a:lnTo>
                  <a:pt x="785129" y="203468"/>
                </a:lnTo>
                <a:lnTo>
                  <a:pt x="831572" y="205680"/>
                </a:lnTo>
                <a:lnTo>
                  <a:pt x="851460" y="254336"/>
                </a:lnTo>
                <a:lnTo>
                  <a:pt x="900132" y="280881"/>
                </a:lnTo>
                <a:lnTo>
                  <a:pt x="931089" y="256547"/>
                </a:lnTo>
                <a:close/>
              </a:path>
            </a:pathLst>
          </a:custGeom>
          <a:solidFill>
            <a:srgbClr val="DF5F81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52" name="Freihandform: Form 151"/>
          <p:cNvSpPr/>
          <p:nvPr/>
        </p:nvSpPr>
        <p:spPr bwMode="auto">
          <a:xfrm>
            <a:off x="6715792" y="2046463"/>
            <a:ext cx="1096954" cy="860311"/>
          </a:xfrm>
          <a:custGeom>
            <a:avLst/>
            <a:gdLst>
              <a:gd name="csX0" fmla="*/ 119790 w 1096954"/>
              <a:gd name="csY0" fmla="*/ 860312 h 860311"/>
              <a:gd name="csX1" fmla="*/ 205686 w 1096954"/>
              <a:gd name="csY1" fmla="*/ 853683 h 860311"/>
              <a:gd name="csX2" fmla="*/ 234425 w 1096954"/>
              <a:gd name="csY2" fmla="*/ 855895 h 860311"/>
              <a:gd name="csX3" fmla="*/ 307409 w 1096954"/>
              <a:gd name="csY3" fmla="*/ 791758 h 860311"/>
              <a:gd name="csX4" fmla="*/ 314043 w 1096954"/>
              <a:gd name="csY4" fmla="*/ 740891 h 860311"/>
              <a:gd name="csX5" fmla="*/ 342789 w 1096954"/>
              <a:gd name="csY5" fmla="*/ 732044 h 860311"/>
              <a:gd name="csX6" fmla="*/ 433465 w 1096954"/>
              <a:gd name="csY6" fmla="*/ 725404 h 860311"/>
              <a:gd name="csX7" fmla="*/ 442317 w 1096954"/>
              <a:gd name="csY7" fmla="*/ 723198 h 860311"/>
              <a:gd name="csX8" fmla="*/ 446746 w 1096954"/>
              <a:gd name="csY8" fmla="*/ 754160 h 860311"/>
              <a:gd name="csX9" fmla="*/ 468851 w 1096954"/>
              <a:gd name="csY9" fmla="*/ 763007 h 860311"/>
              <a:gd name="csX10" fmla="*/ 528570 w 1096954"/>
              <a:gd name="csY10" fmla="*/ 738673 h 860311"/>
              <a:gd name="csX11" fmla="*/ 608194 w 1096954"/>
              <a:gd name="csY11" fmla="*/ 754160 h 860311"/>
              <a:gd name="csX12" fmla="*/ 625886 w 1096954"/>
              <a:gd name="csY12" fmla="*/ 769642 h 860311"/>
              <a:gd name="csX13" fmla="*/ 639151 w 1096954"/>
              <a:gd name="csY13" fmla="*/ 793969 h 860311"/>
              <a:gd name="csX14" fmla="*/ 670125 w 1096954"/>
              <a:gd name="csY14" fmla="*/ 791758 h 860311"/>
              <a:gd name="csX15" fmla="*/ 703288 w 1096954"/>
              <a:gd name="csY15" fmla="*/ 774065 h 860311"/>
              <a:gd name="csX16" fmla="*/ 736462 w 1096954"/>
              <a:gd name="csY16" fmla="*/ 796175 h 860311"/>
              <a:gd name="csX17" fmla="*/ 824921 w 1096954"/>
              <a:gd name="csY17" fmla="*/ 743102 h 860311"/>
              <a:gd name="csX18" fmla="*/ 858095 w 1096954"/>
              <a:gd name="csY18" fmla="*/ 734256 h 860311"/>
              <a:gd name="csX19" fmla="*/ 886857 w 1096954"/>
              <a:gd name="csY19" fmla="*/ 703293 h 860311"/>
              <a:gd name="csX20" fmla="*/ 895692 w 1096954"/>
              <a:gd name="csY20" fmla="*/ 692235 h 860311"/>
              <a:gd name="csX21" fmla="*/ 904556 w 1096954"/>
              <a:gd name="csY21" fmla="*/ 685594 h 860311"/>
              <a:gd name="csX22" fmla="*/ 937713 w 1096954"/>
              <a:gd name="csY22" fmla="*/ 661273 h 860311"/>
              <a:gd name="csX23" fmla="*/ 981957 w 1096954"/>
              <a:gd name="csY23" fmla="*/ 654638 h 860311"/>
              <a:gd name="csX24" fmla="*/ 964264 w 1096954"/>
              <a:gd name="csY24" fmla="*/ 614823 h 860311"/>
              <a:gd name="csX25" fmla="*/ 970887 w 1096954"/>
              <a:gd name="csY25" fmla="*/ 579443 h 860311"/>
              <a:gd name="csX26" fmla="*/ 988580 w 1096954"/>
              <a:gd name="csY26" fmla="*/ 510877 h 860311"/>
              <a:gd name="csX27" fmla="*/ 1046088 w 1096954"/>
              <a:gd name="csY27" fmla="*/ 528576 h 860311"/>
              <a:gd name="csX28" fmla="*/ 1096955 w 1096954"/>
              <a:gd name="csY28" fmla="*/ 446746 h 860311"/>
              <a:gd name="csX29" fmla="*/ 1026177 w 1096954"/>
              <a:gd name="csY29" fmla="*/ 411360 h 860311"/>
              <a:gd name="csX30" fmla="*/ 977533 w 1096954"/>
              <a:gd name="csY30" fmla="*/ 420207 h 860311"/>
              <a:gd name="csX31" fmla="*/ 942148 w 1096954"/>
              <a:gd name="csY31" fmla="*/ 387027 h 860311"/>
              <a:gd name="csX32" fmla="*/ 911168 w 1096954"/>
              <a:gd name="csY32" fmla="*/ 358276 h 860311"/>
              <a:gd name="csX33" fmla="*/ 866947 w 1096954"/>
              <a:gd name="csY33" fmla="*/ 367122 h 860311"/>
              <a:gd name="csX34" fmla="*/ 813874 w 1096954"/>
              <a:gd name="csY34" fmla="*/ 393667 h 860311"/>
              <a:gd name="csX35" fmla="*/ 763007 w 1096954"/>
              <a:gd name="csY35" fmla="*/ 411360 h 860311"/>
              <a:gd name="csX36" fmla="*/ 747520 w 1096954"/>
              <a:gd name="csY36" fmla="*/ 395879 h 860311"/>
              <a:gd name="csX37" fmla="*/ 734244 w 1096954"/>
              <a:gd name="csY37" fmla="*/ 378186 h 860311"/>
              <a:gd name="csX38" fmla="*/ 670125 w 1096954"/>
              <a:gd name="csY38" fmla="*/ 314049 h 860311"/>
              <a:gd name="csX39" fmla="*/ 667913 w 1096954"/>
              <a:gd name="csY39" fmla="*/ 274234 h 860311"/>
              <a:gd name="csX40" fmla="*/ 614829 w 1096954"/>
              <a:gd name="csY40" fmla="*/ 223367 h 860311"/>
              <a:gd name="csX41" fmla="*/ 608194 w 1096954"/>
              <a:gd name="csY41" fmla="*/ 221161 h 860311"/>
              <a:gd name="csX42" fmla="*/ 572802 w 1096954"/>
              <a:gd name="csY42" fmla="*/ 238854 h 860311"/>
              <a:gd name="csX43" fmla="*/ 557327 w 1096954"/>
              <a:gd name="csY43" fmla="*/ 236637 h 860311"/>
              <a:gd name="csX44" fmla="*/ 539640 w 1096954"/>
              <a:gd name="csY44" fmla="*/ 192405 h 860311"/>
              <a:gd name="csX45" fmla="*/ 506448 w 1096954"/>
              <a:gd name="csY45" fmla="*/ 168083 h 860311"/>
              <a:gd name="csX46" fmla="*/ 471068 w 1096954"/>
              <a:gd name="csY46" fmla="*/ 192405 h 860311"/>
              <a:gd name="csX47" fmla="*/ 453375 w 1096954"/>
              <a:gd name="csY47" fmla="*/ 227791 h 860311"/>
              <a:gd name="csX48" fmla="*/ 429053 w 1096954"/>
              <a:gd name="csY48" fmla="*/ 234425 h 860311"/>
              <a:gd name="csX49" fmla="*/ 280875 w 1096954"/>
              <a:gd name="csY49" fmla="*/ 110575 h 860311"/>
              <a:gd name="csX50" fmla="*/ 139314 w 1096954"/>
              <a:gd name="csY50" fmla="*/ 0 h 860311"/>
              <a:gd name="csX51" fmla="*/ 141532 w 1096954"/>
              <a:gd name="csY51" fmla="*/ 64137 h 860311"/>
              <a:gd name="csX52" fmla="*/ 157036 w 1096954"/>
              <a:gd name="csY52" fmla="*/ 92882 h 860311"/>
              <a:gd name="csX53" fmla="*/ 148178 w 1096954"/>
              <a:gd name="csY53" fmla="*/ 121633 h 860311"/>
              <a:gd name="csX54" fmla="*/ 192411 w 1096954"/>
              <a:gd name="csY54" fmla="*/ 152601 h 860311"/>
              <a:gd name="csX55" fmla="*/ 201251 w 1096954"/>
              <a:gd name="csY55" fmla="*/ 194616 h 860311"/>
              <a:gd name="csX56" fmla="*/ 196822 w 1096954"/>
              <a:gd name="csY56" fmla="*/ 212315 h 860311"/>
              <a:gd name="csX57" fmla="*/ 152601 w 1096954"/>
              <a:gd name="csY57" fmla="*/ 218950 h 860311"/>
              <a:gd name="csX58" fmla="*/ 46444 w 1096954"/>
              <a:gd name="csY58" fmla="*/ 238854 h 860311"/>
              <a:gd name="csX59" fmla="*/ 22116 w 1096954"/>
              <a:gd name="csY59" fmla="*/ 278658 h 860311"/>
              <a:gd name="csX60" fmla="*/ 0 w 1096954"/>
              <a:gd name="csY60" fmla="*/ 276452 h 860311"/>
              <a:gd name="csX61" fmla="*/ 0 w 1096954"/>
              <a:gd name="csY61" fmla="*/ 302991 h 860311"/>
              <a:gd name="csX62" fmla="*/ 26545 w 1096954"/>
              <a:gd name="csY62" fmla="*/ 336159 h 860311"/>
              <a:gd name="csX63" fmla="*/ 103940 w 1096954"/>
              <a:gd name="csY63" fmla="*/ 375974 h 860311"/>
              <a:gd name="csX64" fmla="*/ 112792 w 1096954"/>
              <a:gd name="csY64" fmla="*/ 446746 h 860311"/>
              <a:gd name="csX65" fmla="*/ 152601 w 1096954"/>
              <a:gd name="csY65" fmla="*/ 462221 h 860311"/>
              <a:gd name="csX66" fmla="*/ 179135 w 1096954"/>
              <a:gd name="csY66" fmla="*/ 502036 h 860311"/>
              <a:gd name="csX67" fmla="*/ 181341 w 1096954"/>
              <a:gd name="csY67" fmla="*/ 544057 h 860311"/>
              <a:gd name="csX68" fmla="*/ 119427 w 1096954"/>
              <a:gd name="csY68" fmla="*/ 583860 h 860311"/>
              <a:gd name="csX69" fmla="*/ 121633 w 1096954"/>
              <a:gd name="csY69" fmla="*/ 597136 h 860311"/>
              <a:gd name="csX70" fmla="*/ 143749 w 1096954"/>
              <a:gd name="csY70" fmla="*/ 694441 h 860311"/>
              <a:gd name="csX71" fmla="*/ 119427 w 1096954"/>
              <a:gd name="csY71" fmla="*/ 687812 h 860311"/>
              <a:gd name="csX72" fmla="*/ 70766 w 1096954"/>
              <a:gd name="csY72" fmla="*/ 763007 h 86031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</a:cxnLst>
            <a:rect l="l" t="t" r="r" b="b"/>
            <a:pathLst>
              <a:path w="1096954" h="860311" extrusionOk="0">
                <a:moveTo>
                  <a:pt x="119790" y="860312"/>
                </a:moveTo>
                <a:lnTo>
                  <a:pt x="205686" y="853683"/>
                </a:lnTo>
                <a:lnTo>
                  <a:pt x="234425" y="855895"/>
                </a:lnTo>
                <a:lnTo>
                  <a:pt x="307409" y="791758"/>
                </a:lnTo>
                <a:lnTo>
                  <a:pt x="314043" y="740891"/>
                </a:lnTo>
                <a:lnTo>
                  <a:pt x="342789" y="732044"/>
                </a:lnTo>
                <a:lnTo>
                  <a:pt x="433465" y="725404"/>
                </a:lnTo>
                <a:lnTo>
                  <a:pt x="442317" y="723198"/>
                </a:lnTo>
                <a:lnTo>
                  <a:pt x="446746" y="754160"/>
                </a:lnTo>
                <a:lnTo>
                  <a:pt x="468851" y="763007"/>
                </a:lnTo>
                <a:lnTo>
                  <a:pt x="528570" y="738673"/>
                </a:lnTo>
                <a:lnTo>
                  <a:pt x="608194" y="754160"/>
                </a:lnTo>
                <a:lnTo>
                  <a:pt x="625886" y="769642"/>
                </a:lnTo>
                <a:lnTo>
                  <a:pt x="639151" y="793969"/>
                </a:lnTo>
                <a:lnTo>
                  <a:pt x="670125" y="791758"/>
                </a:lnTo>
                <a:lnTo>
                  <a:pt x="703288" y="774065"/>
                </a:lnTo>
                <a:lnTo>
                  <a:pt x="736462" y="796175"/>
                </a:lnTo>
                <a:lnTo>
                  <a:pt x="824921" y="743102"/>
                </a:lnTo>
                <a:lnTo>
                  <a:pt x="858095" y="734256"/>
                </a:lnTo>
                <a:lnTo>
                  <a:pt x="886857" y="703293"/>
                </a:lnTo>
                <a:lnTo>
                  <a:pt x="895692" y="692235"/>
                </a:lnTo>
                <a:lnTo>
                  <a:pt x="904556" y="685594"/>
                </a:lnTo>
                <a:lnTo>
                  <a:pt x="937713" y="661273"/>
                </a:lnTo>
                <a:lnTo>
                  <a:pt x="981957" y="654638"/>
                </a:lnTo>
                <a:lnTo>
                  <a:pt x="964264" y="614823"/>
                </a:lnTo>
                <a:lnTo>
                  <a:pt x="970887" y="579443"/>
                </a:lnTo>
                <a:lnTo>
                  <a:pt x="988580" y="510877"/>
                </a:lnTo>
                <a:lnTo>
                  <a:pt x="1046088" y="528576"/>
                </a:lnTo>
                <a:lnTo>
                  <a:pt x="1096955" y="446746"/>
                </a:lnTo>
                <a:lnTo>
                  <a:pt x="1026177" y="411360"/>
                </a:lnTo>
                <a:lnTo>
                  <a:pt x="977533" y="420207"/>
                </a:lnTo>
                <a:lnTo>
                  <a:pt x="942148" y="387027"/>
                </a:lnTo>
                <a:lnTo>
                  <a:pt x="911168" y="358276"/>
                </a:lnTo>
                <a:lnTo>
                  <a:pt x="866947" y="367122"/>
                </a:lnTo>
                <a:lnTo>
                  <a:pt x="813874" y="393667"/>
                </a:lnTo>
                <a:lnTo>
                  <a:pt x="763007" y="411360"/>
                </a:lnTo>
                <a:lnTo>
                  <a:pt x="747520" y="395879"/>
                </a:lnTo>
                <a:lnTo>
                  <a:pt x="734244" y="378186"/>
                </a:lnTo>
                <a:lnTo>
                  <a:pt x="670125" y="314049"/>
                </a:lnTo>
                <a:lnTo>
                  <a:pt x="667913" y="274234"/>
                </a:lnTo>
                <a:lnTo>
                  <a:pt x="614829" y="223367"/>
                </a:lnTo>
                <a:lnTo>
                  <a:pt x="608194" y="221161"/>
                </a:lnTo>
                <a:lnTo>
                  <a:pt x="572802" y="238854"/>
                </a:lnTo>
                <a:lnTo>
                  <a:pt x="557327" y="236637"/>
                </a:lnTo>
                <a:lnTo>
                  <a:pt x="539640" y="192405"/>
                </a:lnTo>
                <a:lnTo>
                  <a:pt x="506448" y="168083"/>
                </a:lnTo>
                <a:lnTo>
                  <a:pt x="471068" y="192405"/>
                </a:lnTo>
                <a:lnTo>
                  <a:pt x="453375" y="227791"/>
                </a:lnTo>
                <a:lnTo>
                  <a:pt x="429053" y="234425"/>
                </a:lnTo>
                <a:lnTo>
                  <a:pt x="280875" y="110575"/>
                </a:lnTo>
                <a:lnTo>
                  <a:pt x="139314" y="0"/>
                </a:lnTo>
                <a:lnTo>
                  <a:pt x="141532" y="64137"/>
                </a:lnTo>
                <a:lnTo>
                  <a:pt x="157036" y="92882"/>
                </a:lnTo>
                <a:lnTo>
                  <a:pt x="148178" y="121633"/>
                </a:lnTo>
                <a:lnTo>
                  <a:pt x="192411" y="152601"/>
                </a:lnTo>
                <a:lnTo>
                  <a:pt x="201251" y="194616"/>
                </a:lnTo>
                <a:lnTo>
                  <a:pt x="196822" y="212315"/>
                </a:lnTo>
                <a:lnTo>
                  <a:pt x="152601" y="218950"/>
                </a:lnTo>
                <a:lnTo>
                  <a:pt x="46444" y="238854"/>
                </a:lnTo>
                <a:lnTo>
                  <a:pt x="22116" y="278658"/>
                </a:lnTo>
                <a:lnTo>
                  <a:pt x="0" y="276452"/>
                </a:lnTo>
                <a:lnTo>
                  <a:pt x="0" y="302991"/>
                </a:lnTo>
                <a:lnTo>
                  <a:pt x="26545" y="336159"/>
                </a:lnTo>
                <a:lnTo>
                  <a:pt x="103940" y="375974"/>
                </a:lnTo>
                <a:lnTo>
                  <a:pt x="112792" y="446746"/>
                </a:lnTo>
                <a:lnTo>
                  <a:pt x="152601" y="462221"/>
                </a:lnTo>
                <a:lnTo>
                  <a:pt x="179135" y="502036"/>
                </a:lnTo>
                <a:lnTo>
                  <a:pt x="181341" y="544057"/>
                </a:lnTo>
                <a:lnTo>
                  <a:pt x="119427" y="583860"/>
                </a:lnTo>
                <a:lnTo>
                  <a:pt x="121633" y="597136"/>
                </a:lnTo>
                <a:lnTo>
                  <a:pt x="143749" y="694441"/>
                </a:lnTo>
                <a:lnTo>
                  <a:pt x="119427" y="687812"/>
                </a:lnTo>
                <a:lnTo>
                  <a:pt x="70766" y="763007"/>
                </a:lnTo>
                <a:close/>
              </a:path>
            </a:pathLst>
          </a:custGeom>
          <a:solidFill>
            <a:srgbClr val="DF5F81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53" name="Freihandform: Form 152"/>
          <p:cNvSpPr/>
          <p:nvPr/>
        </p:nvSpPr>
        <p:spPr bwMode="auto">
          <a:xfrm>
            <a:off x="6012492" y="2152621"/>
            <a:ext cx="884639" cy="944359"/>
          </a:xfrm>
          <a:custGeom>
            <a:avLst/>
            <a:gdLst>
              <a:gd name="csX0" fmla="*/ 719138 w 884639"/>
              <a:gd name="csY0" fmla="*/ 875799 h 944359"/>
              <a:gd name="csX1" fmla="*/ 716563 w 884639"/>
              <a:gd name="csY1" fmla="*/ 853683 h 944359"/>
              <a:gd name="csX2" fmla="*/ 723198 w 884639"/>
              <a:gd name="csY2" fmla="*/ 778488 h 944359"/>
              <a:gd name="csX3" fmla="*/ 822726 w 884639"/>
              <a:gd name="csY3" fmla="*/ 754155 h 944359"/>
              <a:gd name="csX4" fmla="*/ 774065 w 884639"/>
              <a:gd name="csY4" fmla="*/ 656849 h 944359"/>
              <a:gd name="csX5" fmla="*/ 822726 w 884639"/>
              <a:gd name="csY5" fmla="*/ 581654 h 944359"/>
              <a:gd name="csX6" fmla="*/ 847048 w 884639"/>
              <a:gd name="csY6" fmla="*/ 588284 h 944359"/>
              <a:gd name="csX7" fmla="*/ 824932 w 884639"/>
              <a:gd name="csY7" fmla="*/ 490978 h 944359"/>
              <a:gd name="csX8" fmla="*/ 822726 w 884639"/>
              <a:gd name="csY8" fmla="*/ 477703 h 944359"/>
              <a:gd name="csX9" fmla="*/ 884640 w 884639"/>
              <a:gd name="csY9" fmla="*/ 437900 h 944359"/>
              <a:gd name="csX10" fmla="*/ 882434 w 884639"/>
              <a:gd name="csY10" fmla="*/ 395879 h 944359"/>
              <a:gd name="csX11" fmla="*/ 855900 w 884639"/>
              <a:gd name="csY11" fmla="*/ 356064 h 944359"/>
              <a:gd name="csX12" fmla="*/ 816091 w 884639"/>
              <a:gd name="csY12" fmla="*/ 340589 h 944359"/>
              <a:gd name="csX13" fmla="*/ 807239 w 884639"/>
              <a:gd name="csY13" fmla="*/ 269817 h 944359"/>
              <a:gd name="csX14" fmla="*/ 729844 w 884639"/>
              <a:gd name="csY14" fmla="*/ 230002 h 944359"/>
              <a:gd name="csX15" fmla="*/ 703299 w 884639"/>
              <a:gd name="csY15" fmla="*/ 196834 h 944359"/>
              <a:gd name="csX16" fmla="*/ 703299 w 884639"/>
              <a:gd name="csY16" fmla="*/ 170294 h 944359"/>
              <a:gd name="csX17" fmla="*/ 650215 w 884639"/>
              <a:gd name="csY17" fmla="*/ 123850 h 944359"/>
              <a:gd name="csX18" fmla="*/ 630316 w 884639"/>
              <a:gd name="csY18" fmla="*/ 128268 h 944359"/>
              <a:gd name="csX19" fmla="*/ 623670 w 884639"/>
              <a:gd name="csY19" fmla="*/ 115004 h 944359"/>
              <a:gd name="csX20" fmla="*/ 541857 w 884639"/>
              <a:gd name="csY20" fmla="*/ 88459 h 944359"/>
              <a:gd name="csX21" fmla="*/ 539640 w 884639"/>
              <a:gd name="csY21" fmla="*/ 64137 h 944359"/>
              <a:gd name="csX22" fmla="*/ 577231 w 884639"/>
              <a:gd name="csY22" fmla="*/ 28751 h 944359"/>
              <a:gd name="csX23" fmla="*/ 510877 w 884639"/>
              <a:gd name="csY23" fmla="*/ 24328 h 944359"/>
              <a:gd name="csX24" fmla="*/ 482138 w 884639"/>
              <a:gd name="csY24" fmla="*/ 68560 h 944359"/>
              <a:gd name="csX25" fmla="*/ 462228 w 884639"/>
              <a:gd name="csY25" fmla="*/ 50867 h 944359"/>
              <a:gd name="csX26" fmla="*/ 446746 w 884639"/>
              <a:gd name="csY26" fmla="*/ 61925 h 944359"/>
              <a:gd name="csX27" fmla="*/ 382604 w 884639"/>
              <a:gd name="csY27" fmla="*/ 0 h 944359"/>
              <a:gd name="csX28" fmla="*/ 362716 w 884639"/>
              <a:gd name="csY28" fmla="*/ 28751 h 944359"/>
              <a:gd name="csX29" fmla="*/ 336171 w 884639"/>
              <a:gd name="csY29" fmla="*/ 37598 h 944359"/>
              <a:gd name="csX30" fmla="*/ 298568 w 884639"/>
              <a:gd name="csY30" fmla="*/ 72983 h 944359"/>
              <a:gd name="csX31" fmla="*/ 298568 w 884639"/>
              <a:gd name="csY31" fmla="*/ 90676 h 944359"/>
              <a:gd name="csX32" fmla="*/ 254336 w 884639"/>
              <a:gd name="csY32" fmla="*/ 110581 h 944359"/>
              <a:gd name="csX33" fmla="*/ 221150 w 884639"/>
              <a:gd name="csY33" fmla="*/ 194622 h 944359"/>
              <a:gd name="csX34" fmla="*/ 174717 w 884639"/>
              <a:gd name="csY34" fmla="*/ 190193 h 944359"/>
              <a:gd name="csX35" fmla="*/ 152602 w 884639"/>
              <a:gd name="csY35" fmla="*/ 194622 h 944359"/>
              <a:gd name="csX36" fmla="*/ 132697 w 884639"/>
              <a:gd name="csY36" fmla="*/ 247701 h 944359"/>
              <a:gd name="csX37" fmla="*/ 84047 w 884639"/>
              <a:gd name="csY37" fmla="*/ 234431 h 944359"/>
              <a:gd name="csX38" fmla="*/ 0 w 884639"/>
              <a:gd name="csY38" fmla="*/ 294145 h 944359"/>
              <a:gd name="csX39" fmla="*/ 4418 w 884639"/>
              <a:gd name="csY39" fmla="*/ 424630 h 944359"/>
              <a:gd name="csX40" fmla="*/ 15482 w 884639"/>
              <a:gd name="csY40" fmla="*/ 539628 h 944359"/>
              <a:gd name="csX41" fmla="*/ 33169 w 884639"/>
              <a:gd name="csY41" fmla="*/ 579437 h 944359"/>
              <a:gd name="csX42" fmla="*/ 46444 w 884639"/>
              <a:gd name="csY42" fmla="*/ 588284 h 944359"/>
              <a:gd name="csX43" fmla="*/ 90676 w 884639"/>
              <a:gd name="csY43" fmla="*/ 696653 h 944359"/>
              <a:gd name="csX44" fmla="*/ 112793 w 884639"/>
              <a:gd name="csY44" fmla="*/ 723198 h 944359"/>
              <a:gd name="csX45" fmla="*/ 130485 w 884639"/>
              <a:gd name="csY45" fmla="*/ 709928 h 944359"/>
              <a:gd name="csX46" fmla="*/ 126062 w 884639"/>
              <a:gd name="csY46" fmla="*/ 718775 h 944359"/>
              <a:gd name="csX47" fmla="*/ 137120 w 884639"/>
              <a:gd name="csY47" fmla="*/ 756372 h 944359"/>
              <a:gd name="csX48" fmla="*/ 154819 w 884639"/>
              <a:gd name="csY48" fmla="*/ 782906 h 944359"/>
              <a:gd name="csX49" fmla="*/ 201263 w 884639"/>
              <a:gd name="csY49" fmla="*/ 785117 h 944359"/>
              <a:gd name="csX50" fmla="*/ 221150 w 884639"/>
              <a:gd name="csY50" fmla="*/ 833773 h 944359"/>
              <a:gd name="csX51" fmla="*/ 269823 w 884639"/>
              <a:gd name="csY51" fmla="*/ 860318 h 944359"/>
              <a:gd name="csX52" fmla="*/ 300780 w 884639"/>
              <a:gd name="csY52" fmla="*/ 835984 h 944359"/>
              <a:gd name="csX53" fmla="*/ 305203 w 884639"/>
              <a:gd name="csY53" fmla="*/ 838202 h 944359"/>
              <a:gd name="csX54" fmla="*/ 325113 w 884639"/>
              <a:gd name="csY54" fmla="*/ 851471 h 944359"/>
              <a:gd name="csX55" fmla="*/ 420201 w 884639"/>
              <a:gd name="csY55" fmla="*/ 796181 h 944359"/>
              <a:gd name="csX56" fmla="*/ 471091 w 884639"/>
              <a:gd name="csY56" fmla="*/ 824932 h 944359"/>
              <a:gd name="csX57" fmla="*/ 497613 w 884639"/>
              <a:gd name="csY57" fmla="*/ 878005 h 944359"/>
              <a:gd name="csX58" fmla="*/ 601577 w 884639"/>
              <a:gd name="csY58" fmla="*/ 944359 h 944359"/>
              <a:gd name="csX59" fmla="*/ 597142 w 884639"/>
              <a:gd name="csY59" fmla="*/ 933301 h 944359"/>
              <a:gd name="csX60" fmla="*/ 632533 w 884639"/>
              <a:gd name="csY60" fmla="*/ 906756 h 94435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</a:cxnLst>
            <a:rect l="l" t="t" r="r" b="b"/>
            <a:pathLst>
              <a:path w="884639" h="944359" extrusionOk="0">
                <a:moveTo>
                  <a:pt x="719138" y="875799"/>
                </a:moveTo>
                <a:lnTo>
                  <a:pt x="716563" y="853683"/>
                </a:lnTo>
                <a:lnTo>
                  <a:pt x="723198" y="778488"/>
                </a:lnTo>
                <a:lnTo>
                  <a:pt x="822726" y="754155"/>
                </a:lnTo>
                <a:lnTo>
                  <a:pt x="774065" y="656849"/>
                </a:lnTo>
                <a:lnTo>
                  <a:pt x="822726" y="581654"/>
                </a:lnTo>
                <a:lnTo>
                  <a:pt x="847048" y="588284"/>
                </a:lnTo>
                <a:lnTo>
                  <a:pt x="824932" y="490978"/>
                </a:lnTo>
                <a:lnTo>
                  <a:pt x="822726" y="477703"/>
                </a:lnTo>
                <a:lnTo>
                  <a:pt x="884640" y="437900"/>
                </a:lnTo>
                <a:lnTo>
                  <a:pt x="882434" y="395879"/>
                </a:lnTo>
                <a:lnTo>
                  <a:pt x="855900" y="356064"/>
                </a:lnTo>
                <a:lnTo>
                  <a:pt x="816091" y="340589"/>
                </a:lnTo>
                <a:lnTo>
                  <a:pt x="807239" y="269817"/>
                </a:lnTo>
                <a:lnTo>
                  <a:pt x="729844" y="230002"/>
                </a:lnTo>
                <a:lnTo>
                  <a:pt x="703299" y="196834"/>
                </a:lnTo>
                <a:lnTo>
                  <a:pt x="703299" y="170294"/>
                </a:lnTo>
                <a:lnTo>
                  <a:pt x="650215" y="123850"/>
                </a:lnTo>
                <a:lnTo>
                  <a:pt x="630316" y="128268"/>
                </a:lnTo>
                <a:lnTo>
                  <a:pt x="623670" y="115004"/>
                </a:lnTo>
                <a:lnTo>
                  <a:pt x="541857" y="88459"/>
                </a:lnTo>
                <a:lnTo>
                  <a:pt x="539640" y="64137"/>
                </a:lnTo>
                <a:lnTo>
                  <a:pt x="577231" y="28751"/>
                </a:lnTo>
                <a:lnTo>
                  <a:pt x="510877" y="24328"/>
                </a:lnTo>
                <a:lnTo>
                  <a:pt x="482138" y="68560"/>
                </a:lnTo>
                <a:lnTo>
                  <a:pt x="462228" y="50867"/>
                </a:lnTo>
                <a:lnTo>
                  <a:pt x="446746" y="61925"/>
                </a:lnTo>
                <a:lnTo>
                  <a:pt x="382604" y="0"/>
                </a:lnTo>
                <a:lnTo>
                  <a:pt x="362716" y="28751"/>
                </a:lnTo>
                <a:lnTo>
                  <a:pt x="336171" y="37598"/>
                </a:lnTo>
                <a:lnTo>
                  <a:pt x="298568" y="72983"/>
                </a:lnTo>
                <a:lnTo>
                  <a:pt x="298568" y="90676"/>
                </a:lnTo>
                <a:lnTo>
                  <a:pt x="254336" y="110581"/>
                </a:lnTo>
                <a:lnTo>
                  <a:pt x="221150" y="194622"/>
                </a:lnTo>
                <a:lnTo>
                  <a:pt x="174717" y="190193"/>
                </a:lnTo>
                <a:lnTo>
                  <a:pt x="152602" y="194622"/>
                </a:lnTo>
                <a:lnTo>
                  <a:pt x="132697" y="247701"/>
                </a:lnTo>
                <a:lnTo>
                  <a:pt x="84047" y="234431"/>
                </a:lnTo>
                <a:lnTo>
                  <a:pt x="0" y="294145"/>
                </a:lnTo>
                <a:lnTo>
                  <a:pt x="4418" y="424630"/>
                </a:lnTo>
                <a:lnTo>
                  <a:pt x="15482" y="539628"/>
                </a:lnTo>
                <a:lnTo>
                  <a:pt x="33169" y="579437"/>
                </a:lnTo>
                <a:lnTo>
                  <a:pt x="46444" y="588284"/>
                </a:lnTo>
                <a:lnTo>
                  <a:pt x="90676" y="696653"/>
                </a:lnTo>
                <a:lnTo>
                  <a:pt x="112793" y="723198"/>
                </a:lnTo>
                <a:lnTo>
                  <a:pt x="130485" y="709928"/>
                </a:lnTo>
                <a:lnTo>
                  <a:pt x="126062" y="718775"/>
                </a:lnTo>
                <a:lnTo>
                  <a:pt x="137120" y="756372"/>
                </a:lnTo>
                <a:lnTo>
                  <a:pt x="154819" y="782906"/>
                </a:lnTo>
                <a:lnTo>
                  <a:pt x="201263" y="785117"/>
                </a:lnTo>
                <a:lnTo>
                  <a:pt x="221150" y="833773"/>
                </a:lnTo>
                <a:lnTo>
                  <a:pt x="269823" y="860318"/>
                </a:lnTo>
                <a:lnTo>
                  <a:pt x="300780" y="835984"/>
                </a:lnTo>
                <a:lnTo>
                  <a:pt x="305203" y="838202"/>
                </a:lnTo>
                <a:lnTo>
                  <a:pt x="325113" y="851471"/>
                </a:lnTo>
                <a:lnTo>
                  <a:pt x="420201" y="796181"/>
                </a:lnTo>
                <a:lnTo>
                  <a:pt x="471091" y="824932"/>
                </a:lnTo>
                <a:lnTo>
                  <a:pt x="497613" y="878005"/>
                </a:lnTo>
                <a:lnTo>
                  <a:pt x="601577" y="944359"/>
                </a:lnTo>
                <a:lnTo>
                  <a:pt x="597142" y="933301"/>
                </a:lnTo>
                <a:lnTo>
                  <a:pt x="632533" y="906756"/>
                </a:lnTo>
                <a:close/>
              </a:path>
            </a:pathLst>
          </a:custGeom>
          <a:solidFill>
            <a:srgbClr val="B6B6B6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54" name="Freihandform: Form 153"/>
          <p:cNvSpPr/>
          <p:nvPr/>
        </p:nvSpPr>
        <p:spPr bwMode="auto">
          <a:xfrm>
            <a:off x="5789119" y="1758948"/>
            <a:ext cx="1497268" cy="740890"/>
          </a:xfrm>
          <a:custGeom>
            <a:avLst/>
            <a:gdLst>
              <a:gd name="csX0" fmla="*/ 1466675 w 1497268"/>
              <a:gd name="csY0" fmla="*/ 479920 h 740890"/>
              <a:gd name="csX1" fmla="*/ 1495051 w 1497268"/>
              <a:gd name="csY1" fmla="*/ 444540 h 740890"/>
              <a:gd name="csX2" fmla="*/ 1497268 w 1497268"/>
              <a:gd name="csY2" fmla="*/ 433482 h 740890"/>
              <a:gd name="csX3" fmla="*/ 1422074 w 1497268"/>
              <a:gd name="csY3" fmla="*/ 409149 h 740890"/>
              <a:gd name="csX4" fmla="*/ 1422074 w 1497268"/>
              <a:gd name="csY4" fmla="*/ 387038 h 740890"/>
              <a:gd name="csX5" fmla="*/ 1353508 w 1497268"/>
              <a:gd name="csY5" fmla="*/ 353864 h 740890"/>
              <a:gd name="csX6" fmla="*/ 1291583 w 1497268"/>
              <a:gd name="csY6" fmla="*/ 252130 h 740890"/>
              <a:gd name="csX7" fmla="*/ 1251774 w 1497268"/>
              <a:gd name="csY7" fmla="*/ 203468 h 740890"/>
              <a:gd name="csX8" fmla="*/ 1223023 w 1497268"/>
              <a:gd name="csY8" fmla="*/ 106163 h 740890"/>
              <a:gd name="csX9" fmla="*/ 1169950 w 1497268"/>
              <a:gd name="csY9" fmla="*/ 103946 h 740890"/>
              <a:gd name="csX10" fmla="*/ 1145622 w 1497268"/>
              <a:gd name="csY10" fmla="*/ 75201 h 740890"/>
              <a:gd name="csX11" fmla="*/ 1130141 w 1497268"/>
              <a:gd name="csY11" fmla="*/ 75201 h 740890"/>
              <a:gd name="csX12" fmla="*/ 1081491 w 1497268"/>
              <a:gd name="csY12" fmla="*/ 130491 h 740890"/>
              <a:gd name="csX13" fmla="*/ 1068204 w 1497268"/>
              <a:gd name="csY13" fmla="*/ 121639 h 740890"/>
              <a:gd name="csX14" fmla="*/ 1070421 w 1497268"/>
              <a:gd name="csY14" fmla="*/ 143755 h 740890"/>
              <a:gd name="csX15" fmla="*/ 1028418 w 1497268"/>
              <a:gd name="csY15" fmla="*/ 170300 h 740890"/>
              <a:gd name="csX16" fmla="*/ 986392 w 1497268"/>
              <a:gd name="csY16" fmla="*/ 150396 h 740890"/>
              <a:gd name="csX17" fmla="*/ 935524 w 1497268"/>
              <a:gd name="csY17" fmla="*/ 119433 h 740890"/>
              <a:gd name="csX18" fmla="*/ 933307 w 1497268"/>
              <a:gd name="csY18" fmla="*/ 97317 h 740890"/>
              <a:gd name="csX19" fmla="*/ 853689 w 1497268"/>
              <a:gd name="csY19" fmla="*/ 30963 h 740890"/>
              <a:gd name="csX20" fmla="*/ 791752 w 1497268"/>
              <a:gd name="csY20" fmla="*/ 33180 h 740890"/>
              <a:gd name="csX21" fmla="*/ 787346 w 1497268"/>
              <a:gd name="csY21" fmla="*/ 33180 h 740890"/>
              <a:gd name="csX22" fmla="*/ 716557 w 1497268"/>
              <a:gd name="csY22" fmla="*/ 46450 h 740890"/>
              <a:gd name="csX23" fmla="*/ 714363 w 1497268"/>
              <a:gd name="csY23" fmla="*/ 46450 h 740890"/>
              <a:gd name="csX24" fmla="*/ 705511 w 1497268"/>
              <a:gd name="csY24" fmla="*/ 53084 h 740890"/>
              <a:gd name="csX25" fmla="*/ 628093 w 1497268"/>
              <a:gd name="csY25" fmla="*/ 33180 h 740890"/>
              <a:gd name="csX26" fmla="*/ 614829 w 1497268"/>
              <a:gd name="csY26" fmla="*/ 33180 h 740890"/>
              <a:gd name="csX27" fmla="*/ 552898 w 1497268"/>
              <a:gd name="csY27" fmla="*/ 0 h 740890"/>
              <a:gd name="csX28" fmla="*/ 519730 w 1497268"/>
              <a:gd name="csY28" fmla="*/ 55296 h 740890"/>
              <a:gd name="csX29" fmla="*/ 493196 w 1497268"/>
              <a:gd name="csY29" fmla="*/ 66354 h 740890"/>
              <a:gd name="csX30" fmla="*/ 471068 w 1497268"/>
              <a:gd name="csY30" fmla="*/ 44238 h 740890"/>
              <a:gd name="csX31" fmla="*/ 424636 w 1497268"/>
              <a:gd name="csY31" fmla="*/ 35392 h 740890"/>
              <a:gd name="csX32" fmla="*/ 429047 w 1497268"/>
              <a:gd name="csY32" fmla="*/ 50867 h 740890"/>
              <a:gd name="csX33" fmla="*/ 411360 w 1497268"/>
              <a:gd name="csY33" fmla="*/ 59714 h 740890"/>
              <a:gd name="csX34" fmla="*/ 367134 w 1497268"/>
              <a:gd name="csY34" fmla="*/ 59714 h 740890"/>
              <a:gd name="csX35" fmla="*/ 364928 w 1497268"/>
              <a:gd name="csY35" fmla="*/ 77412 h 740890"/>
              <a:gd name="csX36" fmla="*/ 369334 w 1497268"/>
              <a:gd name="csY36" fmla="*/ 108375 h 740890"/>
              <a:gd name="csX37" fmla="*/ 338377 w 1497268"/>
              <a:gd name="csY37" fmla="*/ 117221 h 740890"/>
              <a:gd name="csX38" fmla="*/ 247701 w 1497268"/>
              <a:gd name="csY38" fmla="*/ 152601 h 740890"/>
              <a:gd name="csX39" fmla="*/ 223373 w 1497268"/>
              <a:gd name="csY39" fmla="*/ 201263 h 740890"/>
              <a:gd name="csX40" fmla="*/ 238855 w 1497268"/>
              <a:gd name="csY40" fmla="*/ 214527 h 740890"/>
              <a:gd name="csX41" fmla="*/ 280875 w 1497268"/>
              <a:gd name="csY41" fmla="*/ 207897 h 740890"/>
              <a:gd name="csX42" fmla="*/ 283081 w 1497268"/>
              <a:gd name="csY42" fmla="*/ 212321 h 740890"/>
              <a:gd name="csX43" fmla="*/ 256542 w 1497268"/>
              <a:gd name="csY43" fmla="*/ 249918 h 740890"/>
              <a:gd name="csX44" fmla="*/ 272034 w 1497268"/>
              <a:gd name="csY44" fmla="*/ 285298 h 740890"/>
              <a:gd name="csX45" fmla="*/ 241072 w 1497268"/>
              <a:gd name="csY45" fmla="*/ 300785 h 740890"/>
              <a:gd name="csX46" fmla="*/ 221167 w 1497268"/>
              <a:gd name="csY46" fmla="*/ 291939 h 740890"/>
              <a:gd name="csX47" fmla="*/ 214532 w 1497268"/>
              <a:gd name="csY47" fmla="*/ 327319 h 740890"/>
              <a:gd name="csX48" fmla="*/ 252124 w 1497268"/>
              <a:gd name="csY48" fmla="*/ 418001 h 740890"/>
              <a:gd name="csX49" fmla="*/ 187982 w 1497268"/>
              <a:gd name="csY49" fmla="*/ 442323 h 740890"/>
              <a:gd name="csX50" fmla="*/ 165865 w 1497268"/>
              <a:gd name="csY50" fmla="*/ 424636 h 740890"/>
              <a:gd name="csX51" fmla="*/ 92882 w 1497268"/>
              <a:gd name="csY51" fmla="*/ 466656 h 740890"/>
              <a:gd name="csX52" fmla="*/ 90682 w 1497268"/>
              <a:gd name="csY52" fmla="*/ 471074 h 740890"/>
              <a:gd name="csX53" fmla="*/ 88476 w 1497268"/>
              <a:gd name="csY53" fmla="*/ 495407 h 740890"/>
              <a:gd name="csX54" fmla="*/ 46450 w 1497268"/>
              <a:gd name="csY54" fmla="*/ 557333 h 740890"/>
              <a:gd name="csX55" fmla="*/ 99523 w 1497268"/>
              <a:gd name="csY55" fmla="*/ 605988 h 740890"/>
              <a:gd name="csX56" fmla="*/ 0 w 1497268"/>
              <a:gd name="csY56" fmla="*/ 707722 h 740890"/>
              <a:gd name="csX57" fmla="*/ 2206 w 1497268"/>
              <a:gd name="csY57" fmla="*/ 720992 h 740890"/>
              <a:gd name="csX58" fmla="*/ 37598 w 1497268"/>
              <a:gd name="csY58" fmla="*/ 740891 h 740890"/>
              <a:gd name="csX59" fmla="*/ 137114 w 1497268"/>
              <a:gd name="csY59" fmla="*/ 734262 h 740890"/>
              <a:gd name="csX60" fmla="*/ 148184 w 1497268"/>
              <a:gd name="csY60" fmla="*/ 712140 h 740890"/>
              <a:gd name="csX61" fmla="*/ 176935 w 1497268"/>
              <a:gd name="csY61" fmla="*/ 672336 h 740890"/>
              <a:gd name="csX62" fmla="*/ 205674 w 1497268"/>
              <a:gd name="csY62" fmla="*/ 665702 h 740890"/>
              <a:gd name="csX63" fmla="*/ 223362 w 1497268"/>
              <a:gd name="csY63" fmla="*/ 687818 h 740890"/>
              <a:gd name="csX64" fmla="*/ 307420 w 1497268"/>
              <a:gd name="csY64" fmla="*/ 628104 h 740890"/>
              <a:gd name="csX65" fmla="*/ 356070 w 1497268"/>
              <a:gd name="csY65" fmla="*/ 641374 h 740890"/>
              <a:gd name="csX66" fmla="*/ 375975 w 1497268"/>
              <a:gd name="csY66" fmla="*/ 588295 h 740890"/>
              <a:gd name="csX67" fmla="*/ 398090 w 1497268"/>
              <a:gd name="csY67" fmla="*/ 583866 h 740890"/>
              <a:gd name="csX68" fmla="*/ 444523 w 1497268"/>
              <a:gd name="csY68" fmla="*/ 588295 h 740890"/>
              <a:gd name="csX69" fmla="*/ 477709 w 1497268"/>
              <a:gd name="csY69" fmla="*/ 504254 h 740890"/>
              <a:gd name="csX70" fmla="*/ 521941 w 1497268"/>
              <a:gd name="csY70" fmla="*/ 484349 h 740890"/>
              <a:gd name="csX71" fmla="*/ 521941 w 1497268"/>
              <a:gd name="csY71" fmla="*/ 466656 h 740890"/>
              <a:gd name="csX72" fmla="*/ 559544 w 1497268"/>
              <a:gd name="csY72" fmla="*/ 431271 h 740890"/>
              <a:gd name="csX73" fmla="*/ 586089 w 1497268"/>
              <a:gd name="csY73" fmla="*/ 422424 h 740890"/>
              <a:gd name="csX74" fmla="*/ 605977 w 1497268"/>
              <a:gd name="csY74" fmla="*/ 393673 h 740890"/>
              <a:gd name="csX75" fmla="*/ 670119 w 1497268"/>
              <a:gd name="csY75" fmla="*/ 455598 h 740890"/>
              <a:gd name="csX76" fmla="*/ 685601 w 1497268"/>
              <a:gd name="csY76" fmla="*/ 444540 h 740890"/>
              <a:gd name="csX77" fmla="*/ 705511 w 1497268"/>
              <a:gd name="csY77" fmla="*/ 462233 h 740890"/>
              <a:gd name="csX78" fmla="*/ 734250 w 1497268"/>
              <a:gd name="csY78" fmla="*/ 418001 h 740890"/>
              <a:gd name="csX79" fmla="*/ 800604 w 1497268"/>
              <a:gd name="csY79" fmla="*/ 422424 h 740890"/>
              <a:gd name="csX80" fmla="*/ 763013 w 1497268"/>
              <a:gd name="csY80" fmla="*/ 457810 h 740890"/>
              <a:gd name="csX81" fmla="*/ 765230 w 1497268"/>
              <a:gd name="csY81" fmla="*/ 482132 h 740890"/>
              <a:gd name="csX82" fmla="*/ 847043 w 1497268"/>
              <a:gd name="csY82" fmla="*/ 508677 h 740890"/>
              <a:gd name="csX83" fmla="*/ 853689 w 1497268"/>
              <a:gd name="csY83" fmla="*/ 521941 h 740890"/>
              <a:gd name="csX84" fmla="*/ 873588 w 1497268"/>
              <a:gd name="csY84" fmla="*/ 517523 h 740890"/>
              <a:gd name="csX85" fmla="*/ 926672 w 1497268"/>
              <a:gd name="csY85" fmla="*/ 563967 h 740890"/>
              <a:gd name="csX86" fmla="*/ 948788 w 1497268"/>
              <a:gd name="csY86" fmla="*/ 566173 h 740890"/>
              <a:gd name="csX87" fmla="*/ 973116 w 1497268"/>
              <a:gd name="csY87" fmla="*/ 526370 h 740890"/>
              <a:gd name="csX88" fmla="*/ 1079273 w 1497268"/>
              <a:gd name="csY88" fmla="*/ 506465 h 740890"/>
              <a:gd name="csX89" fmla="*/ 1123494 w 1497268"/>
              <a:gd name="csY89" fmla="*/ 499831 h 740890"/>
              <a:gd name="csX90" fmla="*/ 1127923 w 1497268"/>
              <a:gd name="csY90" fmla="*/ 482132 h 740890"/>
              <a:gd name="csX91" fmla="*/ 1119083 w 1497268"/>
              <a:gd name="csY91" fmla="*/ 440117 h 740890"/>
              <a:gd name="csX92" fmla="*/ 1074850 w 1497268"/>
              <a:gd name="csY92" fmla="*/ 409149 h 740890"/>
              <a:gd name="csX93" fmla="*/ 1083708 w 1497268"/>
              <a:gd name="csY93" fmla="*/ 380398 h 740890"/>
              <a:gd name="csX94" fmla="*/ 1068204 w 1497268"/>
              <a:gd name="csY94" fmla="*/ 351652 h 740890"/>
              <a:gd name="csX95" fmla="*/ 1065986 w 1497268"/>
              <a:gd name="csY95" fmla="*/ 287516 h 740890"/>
              <a:gd name="csX96" fmla="*/ 1207547 w 1497268"/>
              <a:gd name="csY96" fmla="*/ 398090 h 740890"/>
              <a:gd name="csX97" fmla="*/ 1355725 w 1497268"/>
              <a:gd name="csY97" fmla="*/ 521941 h 740890"/>
              <a:gd name="csX98" fmla="*/ 1380047 w 1497268"/>
              <a:gd name="csY98" fmla="*/ 515306 h 740890"/>
              <a:gd name="csX99" fmla="*/ 1397740 w 1497268"/>
              <a:gd name="csY99" fmla="*/ 479920 h 740890"/>
              <a:gd name="csX100" fmla="*/ 1433120 w 1497268"/>
              <a:gd name="csY100" fmla="*/ 455598 h 74089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  <a:cxn ang="0">
                <a:pos x="csX87" y="csY87"/>
              </a:cxn>
              <a:cxn ang="0">
                <a:pos x="csX88" y="csY88"/>
              </a:cxn>
              <a:cxn ang="0">
                <a:pos x="csX89" y="csY89"/>
              </a:cxn>
              <a:cxn ang="0">
                <a:pos x="csX90" y="csY90"/>
              </a:cxn>
              <a:cxn ang="0">
                <a:pos x="csX91" y="csY91"/>
              </a:cxn>
              <a:cxn ang="0">
                <a:pos x="csX92" y="csY92"/>
              </a:cxn>
              <a:cxn ang="0">
                <a:pos x="csX93" y="csY93"/>
              </a:cxn>
              <a:cxn ang="0">
                <a:pos x="csX94" y="csY94"/>
              </a:cxn>
              <a:cxn ang="0">
                <a:pos x="csX95" y="csY95"/>
              </a:cxn>
              <a:cxn ang="0">
                <a:pos x="csX96" y="csY96"/>
              </a:cxn>
              <a:cxn ang="0">
                <a:pos x="csX97" y="csY97"/>
              </a:cxn>
              <a:cxn ang="0">
                <a:pos x="csX98" y="csY98"/>
              </a:cxn>
              <a:cxn ang="0">
                <a:pos x="csX99" y="csY99"/>
              </a:cxn>
              <a:cxn ang="0">
                <a:pos x="csX100" y="csY100"/>
              </a:cxn>
            </a:cxnLst>
            <a:rect l="l" t="t" r="r" b="b"/>
            <a:pathLst>
              <a:path w="1497268" h="740890" extrusionOk="0">
                <a:moveTo>
                  <a:pt x="1466675" y="479920"/>
                </a:moveTo>
                <a:lnTo>
                  <a:pt x="1495051" y="444540"/>
                </a:lnTo>
                <a:lnTo>
                  <a:pt x="1497268" y="433482"/>
                </a:lnTo>
                <a:lnTo>
                  <a:pt x="1422074" y="409149"/>
                </a:lnTo>
                <a:lnTo>
                  <a:pt x="1422074" y="387038"/>
                </a:lnTo>
                <a:lnTo>
                  <a:pt x="1353508" y="353864"/>
                </a:lnTo>
                <a:lnTo>
                  <a:pt x="1291583" y="252130"/>
                </a:lnTo>
                <a:lnTo>
                  <a:pt x="1251774" y="203468"/>
                </a:lnTo>
                <a:lnTo>
                  <a:pt x="1223023" y="106163"/>
                </a:lnTo>
                <a:lnTo>
                  <a:pt x="1169950" y="103946"/>
                </a:lnTo>
                <a:lnTo>
                  <a:pt x="1145622" y="75201"/>
                </a:lnTo>
                <a:lnTo>
                  <a:pt x="1130141" y="75201"/>
                </a:lnTo>
                <a:lnTo>
                  <a:pt x="1081491" y="130491"/>
                </a:lnTo>
                <a:lnTo>
                  <a:pt x="1068204" y="121639"/>
                </a:lnTo>
                <a:lnTo>
                  <a:pt x="1070421" y="143755"/>
                </a:lnTo>
                <a:lnTo>
                  <a:pt x="1028418" y="170300"/>
                </a:lnTo>
                <a:lnTo>
                  <a:pt x="986392" y="150396"/>
                </a:lnTo>
                <a:lnTo>
                  <a:pt x="935524" y="119433"/>
                </a:lnTo>
                <a:lnTo>
                  <a:pt x="933307" y="97317"/>
                </a:lnTo>
                <a:lnTo>
                  <a:pt x="853689" y="30963"/>
                </a:lnTo>
                <a:lnTo>
                  <a:pt x="791752" y="33180"/>
                </a:lnTo>
                <a:lnTo>
                  <a:pt x="787346" y="33180"/>
                </a:lnTo>
                <a:lnTo>
                  <a:pt x="716557" y="46450"/>
                </a:lnTo>
                <a:lnTo>
                  <a:pt x="714363" y="46450"/>
                </a:lnTo>
                <a:lnTo>
                  <a:pt x="705511" y="53084"/>
                </a:lnTo>
                <a:lnTo>
                  <a:pt x="628093" y="33180"/>
                </a:lnTo>
                <a:lnTo>
                  <a:pt x="614829" y="33180"/>
                </a:lnTo>
                <a:lnTo>
                  <a:pt x="552898" y="0"/>
                </a:lnTo>
                <a:lnTo>
                  <a:pt x="519730" y="55296"/>
                </a:lnTo>
                <a:lnTo>
                  <a:pt x="493196" y="66354"/>
                </a:lnTo>
                <a:lnTo>
                  <a:pt x="471068" y="44238"/>
                </a:lnTo>
                <a:lnTo>
                  <a:pt x="424636" y="35392"/>
                </a:lnTo>
                <a:lnTo>
                  <a:pt x="429047" y="50867"/>
                </a:lnTo>
                <a:lnTo>
                  <a:pt x="411360" y="59714"/>
                </a:lnTo>
                <a:lnTo>
                  <a:pt x="367134" y="59714"/>
                </a:lnTo>
                <a:lnTo>
                  <a:pt x="364928" y="77412"/>
                </a:lnTo>
                <a:lnTo>
                  <a:pt x="369334" y="108375"/>
                </a:lnTo>
                <a:lnTo>
                  <a:pt x="338377" y="117221"/>
                </a:lnTo>
                <a:lnTo>
                  <a:pt x="247701" y="152601"/>
                </a:lnTo>
                <a:lnTo>
                  <a:pt x="223373" y="201263"/>
                </a:lnTo>
                <a:lnTo>
                  <a:pt x="238855" y="214527"/>
                </a:lnTo>
                <a:lnTo>
                  <a:pt x="280875" y="207897"/>
                </a:lnTo>
                <a:lnTo>
                  <a:pt x="283081" y="212321"/>
                </a:lnTo>
                <a:lnTo>
                  <a:pt x="256542" y="249918"/>
                </a:lnTo>
                <a:lnTo>
                  <a:pt x="272034" y="285298"/>
                </a:lnTo>
                <a:lnTo>
                  <a:pt x="241072" y="300785"/>
                </a:lnTo>
                <a:lnTo>
                  <a:pt x="221167" y="291939"/>
                </a:lnTo>
                <a:lnTo>
                  <a:pt x="214532" y="327319"/>
                </a:lnTo>
                <a:lnTo>
                  <a:pt x="252124" y="418001"/>
                </a:lnTo>
                <a:lnTo>
                  <a:pt x="187982" y="442323"/>
                </a:lnTo>
                <a:lnTo>
                  <a:pt x="165865" y="424636"/>
                </a:lnTo>
                <a:lnTo>
                  <a:pt x="92882" y="466656"/>
                </a:lnTo>
                <a:lnTo>
                  <a:pt x="90682" y="471074"/>
                </a:lnTo>
                <a:lnTo>
                  <a:pt x="88476" y="495407"/>
                </a:lnTo>
                <a:lnTo>
                  <a:pt x="46450" y="557333"/>
                </a:lnTo>
                <a:lnTo>
                  <a:pt x="99523" y="605988"/>
                </a:lnTo>
                <a:lnTo>
                  <a:pt x="0" y="707722"/>
                </a:lnTo>
                <a:lnTo>
                  <a:pt x="2206" y="720992"/>
                </a:lnTo>
                <a:lnTo>
                  <a:pt x="37598" y="740891"/>
                </a:lnTo>
                <a:lnTo>
                  <a:pt x="137114" y="734262"/>
                </a:lnTo>
                <a:lnTo>
                  <a:pt x="148184" y="712140"/>
                </a:lnTo>
                <a:lnTo>
                  <a:pt x="176935" y="672336"/>
                </a:lnTo>
                <a:lnTo>
                  <a:pt x="205674" y="665702"/>
                </a:lnTo>
                <a:lnTo>
                  <a:pt x="223362" y="687818"/>
                </a:lnTo>
                <a:lnTo>
                  <a:pt x="307420" y="628104"/>
                </a:lnTo>
                <a:lnTo>
                  <a:pt x="356070" y="641374"/>
                </a:lnTo>
                <a:lnTo>
                  <a:pt x="375975" y="588295"/>
                </a:lnTo>
                <a:lnTo>
                  <a:pt x="398090" y="583866"/>
                </a:lnTo>
                <a:lnTo>
                  <a:pt x="444523" y="588295"/>
                </a:lnTo>
                <a:lnTo>
                  <a:pt x="477709" y="504254"/>
                </a:lnTo>
                <a:lnTo>
                  <a:pt x="521941" y="484349"/>
                </a:lnTo>
                <a:lnTo>
                  <a:pt x="521941" y="466656"/>
                </a:lnTo>
                <a:lnTo>
                  <a:pt x="559544" y="431271"/>
                </a:lnTo>
                <a:lnTo>
                  <a:pt x="586089" y="422424"/>
                </a:lnTo>
                <a:lnTo>
                  <a:pt x="605977" y="393673"/>
                </a:lnTo>
                <a:lnTo>
                  <a:pt x="670119" y="455598"/>
                </a:lnTo>
                <a:lnTo>
                  <a:pt x="685601" y="444540"/>
                </a:lnTo>
                <a:lnTo>
                  <a:pt x="705511" y="462233"/>
                </a:lnTo>
                <a:lnTo>
                  <a:pt x="734250" y="418001"/>
                </a:lnTo>
                <a:lnTo>
                  <a:pt x="800604" y="422424"/>
                </a:lnTo>
                <a:lnTo>
                  <a:pt x="763013" y="457810"/>
                </a:lnTo>
                <a:lnTo>
                  <a:pt x="765230" y="482132"/>
                </a:lnTo>
                <a:lnTo>
                  <a:pt x="847043" y="508677"/>
                </a:lnTo>
                <a:lnTo>
                  <a:pt x="853689" y="521941"/>
                </a:lnTo>
                <a:lnTo>
                  <a:pt x="873588" y="517523"/>
                </a:lnTo>
                <a:lnTo>
                  <a:pt x="926672" y="563967"/>
                </a:lnTo>
                <a:lnTo>
                  <a:pt x="948788" y="566173"/>
                </a:lnTo>
                <a:lnTo>
                  <a:pt x="973116" y="526370"/>
                </a:lnTo>
                <a:lnTo>
                  <a:pt x="1079273" y="506465"/>
                </a:lnTo>
                <a:lnTo>
                  <a:pt x="1123494" y="499831"/>
                </a:lnTo>
                <a:lnTo>
                  <a:pt x="1127923" y="482132"/>
                </a:lnTo>
                <a:lnTo>
                  <a:pt x="1119083" y="440117"/>
                </a:lnTo>
                <a:lnTo>
                  <a:pt x="1074850" y="409149"/>
                </a:lnTo>
                <a:lnTo>
                  <a:pt x="1083708" y="380398"/>
                </a:lnTo>
                <a:lnTo>
                  <a:pt x="1068204" y="351652"/>
                </a:lnTo>
                <a:lnTo>
                  <a:pt x="1065986" y="287516"/>
                </a:lnTo>
                <a:lnTo>
                  <a:pt x="1207547" y="398090"/>
                </a:lnTo>
                <a:lnTo>
                  <a:pt x="1355725" y="521941"/>
                </a:lnTo>
                <a:lnTo>
                  <a:pt x="1380047" y="515306"/>
                </a:lnTo>
                <a:lnTo>
                  <a:pt x="1397740" y="479920"/>
                </a:lnTo>
                <a:lnTo>
                  <a:pt x="1433120" y="455598"/>
                </a:lnTo>
                <a:close/>
              </a:path>
            </a:pathLst>
          </a:custGeom>
          <a:solidFill>
            <a:srgbClr val="000000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55" name="Freihandform: Form 154"/>
          <p:cNvSpPr/>
          <p:nvPr/>
        </p:nvSpPr>
        <p:spPr bwMode="auto">
          <a:xfrm>
            <a:off x="4842647" y="2119447"/>
            <a:ext cx="1203014" cy="1333603"/>
          </a:xfrm>
          <a:custGeom>
            <a:avLst/>
            <a:gdLst>
              <a:gd name="csX0" fmla="*/ 484251 w 1203014"/>
              <a:gd name="csY0" fmla="*/ 0 h 1333603"/>
              <a:gd name="csX1" fmla="*/ 515208 w 1203014"/>
              <a:gd name="csY1" fmla="*/ 6635 h 1333603"/>
              <a:gd name="csX2" fmla="*/ 541753 w 1203014"/>
              <a:gd name="csY2" fmla="*/ 11052 h 1333603"/>
              <a:gd name="csX3" fmla="*/ 588186 w 1203014"/>
              <a:gd name="csY3" fmla="*/ 53073 h 1333603"/>
              <a:gd name="csX4" fmla="*/ 645693 w 1203014"/>
              <a:gd name="csY4" fmla="*/ 64137 h 1333603"/>
              <a:gd name="csX5" fmla="*/ 676650 w 1203014"/>
              <a:gd name="csY5" fmla="*/ 30957 h 1333603"/>
              <a:gd name="csX6" fmla="*/ 696560 w 1203014"/>
              <a:gd name="csY6" fmla="*/ 22116 h 1333603"/>
              <a:gd name="csX7" fmla="*/ 747422 w 1203014"/>
              <a:gd name="csY7" fmla="*/ 53073 h 1333603"/>
              <a:gd name="csX8" fmla="*/ 780602 w 1203014"/>
              <a:gd name="csY8" fmla="*/ 99517 h 1333603"/>
              <a:gd name="csX9" fmla="*/ 807135 w 1203014"/>
              <a:gd name="csY9" fmla="*/ 99517 h 1333603"/>
              <a:gd name="csX10" fmla="*/ 838092 w 1203014"/>
              <a:gd name="csY10" fmla="*/ 84041 h 1333603"/>
              <a:gd name="csX11" fmla="*/ 891188 w 1203014"/>
              <a:gd name="csY11" fmla="*/ 97311 h 1333603"/>
              <a:gd name="csX12" fmla="*/ 888971 w 1203014"/>
              <a:gd name="csY12" fmla="*/ 130480 h 1333603"/>
              <a:gd name="csX13" fmla="*/ 957531 w 1203014"/>
              <a:gd name="csY13" fmla="*/ 148178 h 1333603"/>
              <a:gd name="csX14" fmla="*/ 992922 w 1203014"/>
              <a:gd name="csY14" fmla="*/ 196834 h 1333603"/>
              <a:gd name="csX15" fmla="*/ 1045995 w 1203014"/>
              <a:gd name="csY15" fmla="*/ 245489 h 1333603"/>
              <a:gd name="csX16" fmla="*/ 946473 w 1203014"/>
              <a:gd name="csY16" fmla="*/ 347223 h 1333603"/>
              <a:gd name="csX17" fmla="*/ 948678 w 1203014"/>
              <a:gd name="csY17" fmla="*/ 360493 h 1333603"/>
              <a:gd name="csX18" fmla="*/ 984070 w 1203014"/>
              <a:gd name="csY18" fmla="*/ 380392 h 1333603"/>
              <a:gd name="csX19" fmla="*/ 1083587 w 1203014"/>
              <a:gd name="csY19" fmla="*/ 373763 h 1333603"/>
              <a:gd name="csX20" fmla="*/ 1094657 w 1203014"/>
              <a:gd name="csY20" fmla="*/ 351641 h 1333603"/>
              <a:gd name="csX21" fmla="*/ 1123408 w 1203014"/>
              <a:gd name="csY21" fmla="*/ 311838 h 1333603"/>
              <a:gd name="csX22" fmla="*/ 1152147 w 1203014"/>
              <a:gd name="csY22" fmla="*/ 305203 h 1333603"/>
              <a:gd name="csX23" fmla="*/ 1169834 w 1203014"/>
              <a:gd name="csY23" fmla="*/ 327319 h 1333603"/>
              <a:gd name="csX24" fmla="*/ 1174263 w 1203014"/>
              <a:gd name="csY24" fmla="*/ 457804 h 1333603"/>
              <a:gd name="csX25" fmla="*/ 1185327 w 1203014"/>
              <a:gd name="csY25" fmla="*/ 572802 h 1333603"/>
              <a:gd name="csX26" fmla="*/ 1203014 w 1203014"/>
              <a:gd name="csY26" fmla="*/ 612611 h 1333603"/>
              <a:gd name="csX27" fmla="*/ 1143306 w 1203014"/>
              <a:gd name="csY27" fmla="*/ 641362 h 1333603"/>
              <a:gd name="csX28" fmla="*/ 1023879 w 1203014"/>
              <a:gd name="csY28" fmla="*/ 681177 h 1333603"/>
              <a:gd name="csX29" fmla="*/ 986276 w 1203014"/>
              <a:gd name="csY29" fmla="*/ 676754 h 1333603"/>
              <a:gd name="csX30" fmla="*/ 970795 w 1203014"/>
              <a:gd name="csY30" fmla="*/ 696658 h 1333603"/>
              <a:gd name="csX31" fmla="*/ 893394 w 1203014"/>
              <a:gd name="csY31" fmla="*/ 745308 h 1333603"/>
              <a:gd name="csX32" fmla="*/ 835886 w 1203014"/>
              <a:gd name="csY32" fmla="*/ 743102 h 1333603"/>
              <a:gd name="csX33" fmla="*/ 822616 w 1203014"/>
              <a:gd name="csY33" fmla="*/ 707711 h 1333603"/>
              <a:gd name="csX34" fmla="*/ 785019 w 1203014"/>
              <a:gd name="csY34" fmla="*/ 714345 h 1333603"/>
              <a:gd name="csX35" fmla="*/ 780602 w 1203014"/>
              <a:gd name="csY35" fmla="*/ 714345 h 1333603"/>
              <a:gd name="csX36" fmla="*/ 740793 w 1203014"/>
              <a:gd name="csY36" fmla="*/ 678965 h 1333603"/>
              <a:gd name="csX37" fmla="*/ 716471 w 1203014"/>
              <a:gd name="csY37" fmla="*/ 687812 h 1333603"/>
              <a:gd name="csX38" fmla="*/ 685502 w 1203014"/>
              <a:gd name="csY38" fmla="*/ 747526 h 1333603"/>
              <a:gd name="csX39" fmla="*/ 667809 w 1203014"/>
              <a:gd name="csY39" fmla="*/ 873588 h 1333603"/>
              <a:gd name="csX40" fmla="*/ 674444 w 1203014"/>
              <a:gd name="csY40" fmla="*/ 1021760 h 1333603"/>
              <a:gd name="csX41" fmla="*/ 568287 w 1203014"/>
              <a:gd name="csY41" fmla="*/ 1050517 h 1333603"/>
              <a:gd name="csX42" fmla="*/ 579345 w 1203014"/>
              <a:gd name="csY42" fmla="*/ 1085897 h 1333603"/>
              <a:gd name="csX43" fmla="*/ 546165 w 1203014"/>
              <a:gd name="csY43" fmla="*/ 1125706 h 1333603"/>
              <a:gd name="csX44" fmla="*/ 539536 w 1203014"/>
              <a:gd name="csY44" fmla="*/ 1169944 h 1333603"/>
              <a:gd name="csX45" fmla="*/ 559435 w 1203014"/>
              <a:gd name="csY45" fmla="*/ 1187631 h 1333603"/>
              <a:gd name="csX46" fmla="*/ 546165 w 1203014"/>
              <a:gd name="csY46" fmla="*/ 1253985 h 1333603"/>
              <a:gd name="csX47" fmla="*/ 541753 w 1203014"/>
              <a:gd name="csY47" fmla="*/ 1258408 h 1333603"/>
              <a:gd name="csX48" fmla="*/ 517425 w 1203014"/>
              <a:gd name="csY48" fmla="*/ 1262832 h 1333603"/>
              <a:gd name="csX49" fmla="*/ 506350 w 1203014"/>
              <a:gd name="csY49" fmla="*/ 1331392 h 1333603"/>
              <a:gd name="csX50" fmla="*/ 446642 w 1203014"/>
              <a:gd name="csY50" fmla="*/ 1333603 h 1333603"/>
              <a:gd name="csX51" fmla="*/ 415674 w 1203014"/>
              <a:gd name="csY51" fmla="*/ 1280525 h 1333603"/>
              <a:gd name="csX52" fmla="*/ 424538 w 1203014"/>
              <a:gd name="csY52" fmla="*/ 1262832 h 1333603"/>
              <a:gd name="csX53" fmla="*/ 451066 w 1203014"/>
              <a:gd name="csY53" fmla="*/ 1265043 h 1333603"/>
              <a:gd name="csX54" fmla="*/ 378082 w 1203014"/>
              <a:gd name="csY54" fmla="*/ 1234081 h 1333603"/>
              <a:gd name="csX55" fmla="*/ 351560 w 1203014"/>
              <a:gd name="csY55" fmla="*/ 1196477 h 1333603"/>
              <a:gd name="csX56" fmla="*/ 358189 w 1203014"/>
              <a:gd name="csY56" fmla="*/ 1172155 h 1333603"/>
              <a:gd name="csX57" fmla="*/ 289623 w 1203014"/>
              <a:gd name="csY57" fmla="*/ 1180996 h 1333603"/>
              <a:gd name="csX58" fmla="*/ 282983 w 1203014"/>
              <a:gd name="csY58" fmla="*/ 1205324 h 1333603"/>
              <a:gd name="csX59" fmla="*/ 214434 w 1203014"/>
              <a:gd name="csY59" fmla="*/ 1108013 h 1333603"/>
              <a:gd name="csX60" fmla="*/ 214434 w 1203014"/>
              <a:gd name="csY60" fmla="*/ 1061569 h 1333603"/>
              <a:gd name="csX61" fmla="*/ 190193 w 1203014"/>
              <a:gd name="csY61" fmla="*/ 1059363 h 1333603"/>
              <a:gd name="csX62" fmla="*/ 139332 w 1203014"/>
              <a:gd name="csY62" fmla="*/ 1065998 h 1333603"/>
              <a:gd name="csX63" fmla="*/ 110581 w 1203014"/>
              <a:gd name="csY63" fmla="*/ 1050517 h 1333603"/>
              <a:gd name="csX64" fmla="*/ 70766 w 1203014"/>
              <a:gd name="csY64" fmla="*/ 1041664 h 1333603"/>
              <a:gd name="csX65" fmla="*/ 39809 w 1203014"/>
              <a:gd name="csY65" fmla="*/ 1085897 h 1333603"/>
              <a:gd name="csX66" fmla="*/ 44227 w 1203014"/>
              <a:gd name="csY66" fmla="*/ 1061569 h 1333603"/>
              <a:gd name="csX67" fmla="*/ 30962 w 1203014"/>
              <a:gd name="csY67" fmla="*/ 1006279 h 1333603"/>
              <a:gd name="csX68" fmla="*/ 0 w 1203014"/>
              <a:gd name="csY68" fmla="*/ 990797 h 1333603"/>
              <a:gd name="csX69" fmla="*/ 13258 w 1203014"/>
              <a:gd name="csY69" fmla="*/ 970893 h 1333603"/>
              <a:gd name="csX70" fmla="*/ 55285 w 1203014"/>
              <a:gd name="csY70" fmla="*/ 900127 h 1333603"/>
              <a:gd name="csX71" fmla="*/ 19899 w 1203014"/>
              <a:gd name="csY71" fmla="*/ 871376 h 1333603"/>
              <a:gd name="csX72" fmla="*/ 37592 w 1203014"/>
              <a:gd name="csY72" fmla="*/ 844837 h 1333603"/>
              <a:gd name="csX73" fmla="*/ 66343 w 1203014"/>
              <a:gd name="csY73" fmla="*/ 858106 h 1333603"/>
              <a:gd name="csX74" fmla="*/ 97311 w 1203014"/>
              <a:gd name="csY74" fmla="*/ 831561 h 1333603"/>
              <a:gd name="csX75" fmla="*/ 81830 w 1203014"/>
              <a:gd name="csY75" fmla="*/ 785117 h 1333603"/>
              <a:gd name="csX76" fmla="*/ 130485 w 1203014"/>
              <a:gd name="csY76" fmla="*/ 732044 h 1333603"/>
              <a:gd name="csX77" fmla="*/ 132691 w 1203014"/>
              <a:gd name="csY77" fmla="*/ 701082 h 1333603"/>
              <a:gd name="csX78" fmla="*/ 183558 w 1203014"/>
              <a:gd name="csY78" fmla="*/ 650215 h 1333603"/>
              <a:gd name="csX79" fmla="*/ 203469 w 1203014"/>
              <a:gd name="csY79" fmla="*/ 621458 h 1333603"/>
              <a:gd name="csX80" fmla="*/ 287406 w 1203014"/>
              <a:gd name="csY80" fmla="*/ 577231 h 1333603"/>
              <a:gd name="csX81" fmla="*/ 311734 w 1203014"/>
              <a:gd name="csY81" fmla="*/ 586078 h 1333603"/>
              <a:gd name="csX82" fmla="*/ 322792 w 1203014"/>
              <a:gd name="csY82" fmla="*/ 634727 h 1333603"/>
              <a:gd name="csX83" fmla="*/ 360395 w 1203014"/>
              <a:gd name="csY83" fmla="*/ 625887 h 1333603"/>
              <a:gd name="csX84" fmla="*/ 409051 w 1203014"/>
              <a:gd name="csY84" fmla="*/ 566173 h 1333603"/>
              <a:gd name="csX85" fmla="*/ 457700 w 1203014"/>
              <a:gd name="csY85" fmla="*/ 537422 h 1333603"/>
              <a:gd name="csX86" fmla="*/ 477611 w 1203014"/>
              <a:gd name="csY86" fmla="*/ 495402 h 1333603"/>
              <a:gd name="csX87" fmla="*/ 444436 w 1203014"/>
              <a:gd name="csY87" fmla="*/ 482126 h 1333603"/>
              <a:gd name="csX88" fmla="*/ 477611 w 1203014"/>
              <a:gd name="csY88" fmla="*/ 444534 h 1333603"/>
              <a:gd name="csX89" fmla="*/ 470976 w 1203014"/>
              <a:gd name="csY89" fmla="*/ 431259 h 1333603"/>
              <a:gd name="csX90" fmla="*/ 384717 w 1203014"/>
              <a:gd name="csY90" fmla="*/ 356070 h 1333603"/>
              <a:gd name="csX91" fmla="*/ 420109 w 1203014"/>
              <a:gd name="csY91" fmla="*/ 322896 h 1333603"/>
              <a:gd name="csX92" fmla="*/ 435584 w 1203014"/>
              <a:gd name="csY92" fmla="*/ 278658 h 1333603"/>
              <a:gd name="csX93" fmla="*/ 409051 w 1203014"/>
              <a:gd name="csY93" fmla="*/ 230008 h 1333603"/>
              <a:gd name="csX94" fmla="*/ 409051 w 1203014"/>
              <a:gd name="csY94" fmla="*/ 227796 h 1333603"/>
              <a:gd name="csX95" fmla="*/ 442231 w 1203014"/>
              <a:gd name="csY95" fmla="*/ 179141 h 1333603"/>
              <a:gd name="csX96" fmla="*/ 431167 w 1203014"/>
              <a:gd name="csY96" fmla="*/ 165871 h 1333603"/>
              <a:gd name="csX97" fmla="*/ 453283 w 1203014"/>
              <a:gd name="csY97" fmla="*/ 170289 h 1333603"/>
              <a:gd name="csX98" fmla="*/ 581551 w 1203014"/>
              <a:gd name="csY98" fmla="*/ 117216 h 1333603"/>
              <a:gd name="csX99" fmla="*/ 528472 w 1203014"/>
              <a:gd name="csY99" fmla="*/ 88459 h 133360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  <a:cxn ang="0">
                <a:pos x="csX87" y="csY87"/>
              </a:cxn>
              <a:cxn ang="0">
                <a:pos x="csX88" y="csY88"/>
              </a:cxn>
              <a:cxn ang="0">
                <a:pos x="csX89" y="csY89"/>
              </a:cxn>
              <a:cxn ang="0">
                <a:pos x="csX90" y="csY90"/>
              </a:cxn>
              <a:cxn ang="0">
                <a:pos x="csX91" y="csY91"/>
              </a:cxn>
              <a:cxn ang="0">
                <a:pos x="csX92" y="csY92"/>
              </a:cxn>
              <a:cxn ang="0">
                <a:pos x="csX93" y="csY93"/>
              </a:cxn>
              <a:cxn ang="0">
                <a:pos x="csX94" y="csY94"/>
              </a:cxn>
              <a:cxn ang="0">
                <a:pos x="csX95" y="csY95"/>
              </a:cxn>
              <a:cxn ang="0">
                <a:pos x="csX96" y="csY96"/>
              </a:cxn>
              <a:cxn ang="0">
                <a:pos x="csX97" y="csY97"/>
              </a:cxn>
              <a:cxn ang="0">
                <a:pos x="csX98" y="csY98"/>
              </a:cxn>
              <a:cxn ang="0">
                <a:pos x="csX99" y="csY99"/>
              </a:cxn>
            </a:cxnLst>
            <a:rect l="l" t="t" r="r" b="b"/>
            <a:pathLst>
              <a:path w="1203014" h="1333603" extrusionOk="0">
                <a:moveTo>
                  <a:pt x="484251" y="0"/>
                </a:moveTo>
                <a:lnTo>
                  <a:pt x="515208" y="6635"/>
                </a:lnTo>
                <a:lnTo>
                  <a:pt x="541753" y="11052"/>
                </a:lnTo>
                <a:lnTo>
                  <a:pt x="588186" y="53073"/>
                </a:lnTo>
                <a:lnTo>
                  <a:pt x="645693" y="64137"/>
                </a:lnTo>
                <a:lnTo>
                  <a:pt x="676650" y="30957"/>
                </a:lnTo>
                <a:lnTo>
                  <a:pt x="696560" y="22116"/>
                </a:lnTo>
                <a:lnTo>
                  <a:pt x="747422" y="53073"/>
                </a:lnTo>
                <a:lnTo>
                  <a:pt x="780602" y="99517"/>
                </a:lnTo>
                <a:lnTo>
                  <a:pt x="807135" y="99517"/>
                </a:lnTo>
                <a:lnTo>
                  <a:pt x="838092" y="84041"/>
                </a:lnTo>
                <a:lnTo>
                  <a:pt x="891188" y="97311"/>
                </a:lnTo>
                <a:lnTo>
                  <a:pt x="888971" y="130480"/>
                </a:lnTo>
                <a:lnTo>
                  <a:pt x="957531" y="148178"/>
                </a:lnTo>
                <a:lnTo>
                  <a:pt x="992922" y="196834"/>
                </a:lnTo>
                <a:lnTo>
                  <a:pt x="1045995" y="245489"/>
                </a:lnTo>
                <a:lnTo>
                  <a:pt x="946473" y="347223"/>
                </a:lnTo>
                <a:lnTo>
                  <a:pt x="948678" y="360493"/>
                </a:lnTo>
                <a:lnTo>
                  <a:pt x="984070" y="380392"/>
                </a:lnTo>
                <a:lnTo>
                  <a:pt x="1083587" y="373763"/>
                </a:lnTo>
                <a:lnTo>
                  <a:pt x="1094657" y="351641"/>
                </a:lnTo>
                <a:lnTo>
                  <a:pt x="1123408" y="311838"/>
                </a:lnTo>
                <a:lnTo>
                  <a:pt x="1152147" y="305203"/>
                </a:lnTo>
                <a:lnTo>
                  <a:pt x="1169834" y="327319"/>
                </a:lnTo>
                <a:lnTo>
                  <a:pt x="1174263" y="457804"/>
                </a:lnTo>
                <a:lnTo>
                  <a:pt x="1185327" y="572802"/>
                </a:lnTo>
                <a:lnTo>
                  <a:pt x="1203014" y="612611"/>
                </a:lnTo>
                <a:lnTo>
                  <a:pt x="1143306" y="641362"/>
                </a:lnTo>
                <a:lnTo>
                  <a:pt x="1023879" y="681177"/>
                </a:lnTo>
                <a:lnTo>
                  <a:pt x="986276" y="676754"/>
                </a:lnTo>
                <a:lnTo>
                  <a:pt x="970795" y="696658"/>
                </a:lnTo>
                <a:lnTo>
                  <a:pt x="893394" y="745308"/>
                </a:lnTo>
                <a:lnTo>
                  <a:pt x="835886" y="743102"/>
                </a:lnTo>
                <a:lnTo>
                  <a:pt x="822616" y="707711"/>
                </a:lnTo>
                <a:lnTo>
                  <a:pt x="785019" y="714345"/>
                </a:lnTo>
                <a:lnTo>
                  <a:pt x="780602" y="714345"/>
                </a:lnTo>
                <a:lnTo>
                  <a:pt x="740793" y="678965"/>
                </a:lnTo>
                <a:lnTo>
                  <a:pt x="716471" y="687812"/>
                </a:lnTo>
                <a:lnTo>
                  <a:pt x="685502" y="747526"/>
                </a:lnTo>
                <a:lnTo>
                  <a:pt x="667809" y="873588"/>
                </a:lnTo>
                <a:lnTo>
                  <a:pt x="674444" y="1021760"/>
                </a:lnTo>
                <a:lnTo>
                  <a:pt x="568287" y="1050517"/>
                </a:lnTo>
                <a:lnTo>
                  <a:pt x="579345" y="1085897"/>
                </a:lnTo>
                <a:lnTo>
                  <a:pt x="546165" y="1125706"/>
                </a:lnTo>
                <a:lnTo>
                  <a:pt x="539536" y="1169944"/>
                </a:lnTo>
                <a:lnTo>
                  <a:pt x="559435" y="1187631"/>
                </a:lnTo>
                <a:lnTo>
                  <a:pt x="546165" y="1253985"/>
                </a:lnTo>
                <a:lnTo>
                  <a:pt x="541753" y="1258408"/>
                </a:lnTo>
                <a:lnTo>
                  <a:pt x="517425" y="1262832"/>
                </a:lnTo>
                <a:lnTo>
                  <a:pt x="506350" y="1331392"/>
                </a:lnTo>
                <a:lnTo>
                  <a:pt x="446642" y="1333603"/>
                </a:lnTo>
                <a:lnTo>
                  <a:pt x="415674" y="1280525"/>
                </a:lnTo>
                <a:lnTo>
                  <a:pt x="424538" y="1262832"/>
                </a:lnTo>
                <a:lnTo>
                  <a:pt x="451066" y="1265043"/>
                </a:lnTo>
                <a:lnTo>
                  <a:pt x="378082" y="1234081"/>
                </a:lnTo>
                <a:lnTo>
                  <a:pt x="351560" y="1196477"/>
                </a:lnTo>
                <a:lnTo>
                  <a:pt x="358189" y="1172155"/>
                </a:lnTo>
                <a:lnTo>
                  <a:pt x="289623" y="1180996"/>
                </a:lnTo>
                <a:lnTo>
                  <a:pt x="282983" y="1205324"/>
                </a:lnTo>
                <a:lnTo>
                  <a:pt x="214434" y="1108013"/>
                </a:lnTo>
                <a:lnTo>
                  <a:pt x="214434" y="1061569"/>
                </a:lnTo>
                <a:lnTo>
                  <a:pt x="190193" y="1059363"/>
                </a:lnTo>
                <a:lnTo>
                  <a:pt x="139332" y="1065998"/>
                </a:lnTo>
                <a:lnTo>
                  <a:pt x="110581" y="1050517"/>
                </a:lnTo>
                <a:lnTo>
                  <a:pt x="70766" y="1041664"/>
                </a:lnTo>
                <a:lnTo>
                  <a:pt x="39809" y="1085897"/>
                </a:lnTo>
                <a:lnTo>
                  <a:pt x="44227" y="1061569"/>
                </a:lnTo>
                <a:lnTo>
                  <a:pt x="30962" y="1006279"/>
                </a:lnTo>
                <a:lnTo>
                  <a:pt x="0" y="990797"/>
                </a:lnTo>
                <a:lnTo>
                  <a:pt x="13258" y="970893"/>
                </a:lnTo>
                <a:lnTo>
                  <a:pt x="55285" y="900127"/>
                </a:lnTo>
                <a:lnTo>
                  <a:pt x="19899" y="871376"/>
                </a:lnTo>
                <a:lnTo>
                  <a:pt x="37592" y="844837"/>
                </a:lnTo>
                <a:lnTo>
                  <a:pt x="66343" y="858106"/>
                </a:lnTo>
                <a:lnTo>
                  <a:pt x="97311" y="831561"/>
                </a:lnTo>
                <a:lnTo>
                  <a:pt x="81830" y="785117"/>
                </a:lnTo>
                <a:lnTo>
                  <a:pt x="130485" y="732044"/>
                </a:lnTo>
                <a:lnTo>
                  <a:pt x="132691" y="701082"/>
                </a:lnTo>
                <a:lnTo>
                  <a:pt x="183558" y="650215"/>
                </a:lnTo>
                <a:lnTo>
                  <a:pt x="203469" y="621458"/>
                </a:lnTo>
                <a:lnTo>
                  <a:pt x="287406" y="577231"/>
                </a:lnTo>
                <a:lnTo>
                  <a:pt x="311734" y="586078"/>
                </a:lnTo>
                <a:lnTo>
                  <a:pt x="322792" y="634727"/>
                </a:lnTo>
                <a:lnTo>
                  <a:pt x="360395" y="625887"/>
                </a:lnTo>
                <a:lnTo>
                  <a:pt x="409051" y="566173"/>
                </a:lnTo>
                <a:lnTo>
                  <a:pt x="457700" y="537422"/>
                </a:lnTo>
                <a:lnTo>
                  <a:pt x="477611" y="495402"/>
                </a:lnTo>
                <a:lnTo>
                  <a:pt x="444436" y="482126"/>
                </a:lnTo>
                <a:lnTo>
                  <a:pt x="477611" y="444534"/>
                </a:lnTo>
                <a:lnTo>
                  <a:pt x="470976" y="431259"/>
                </a:lnTo>
                <a:lnTo>
                  <a:pt x="384717" y="356070"/>
                </a:lnTo>
                <a:lnTo>
                  <a:pt x="420109" y="322896"/>
                </a:lnTo>
                <a:lnTo>
                  <a:pt x="435584" y="278658"/>
                </a:lnTo>
                <a:lnTo>
                  <a:pt x="409051" y="230008"/>
                </a:lnTo>
                <a:lnTo>
                  <a:pt x="409051" y="227796"/>
                </a:lnTo>
                <a:lnTo>
                  <a:pt x="442231" y="179141"/>
                </a:lnTo>
                <a:lnTo>
                  <a:pt x="431167" y="165871"/>
                </a:lnTo>
                <a:lnTo>
                  <a:pt x="453283" y="170289"/>
                </a:lnTo>
                <a:lnTo>
                  <a:pt x="581551" y="117216"/>
                </a:lnTo>
                <a:lnTo>
                  <a:pt x="528472" y="88459"/>
                </a:lnTo>
                <a:close/>
              </a:path>
            </a:pathLst>
          </a:custGeom>
          <a:solidFill>
            <a:srgbClr val="000000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56" name="Freihandform: Form 155"/>
          <p:cNvSpPr/>
          <p:nvPr/>
        </p:nvSpPr>
        <p:spPr bwMode="auto">
          <a:xfrm>
            <a:off x="5172085" y="1504611"/>
            <a:ext cx="1170289" cy="811668"/>
          </a:xfrm>
          <a:custGeom>
            <a:avLst/>
            <a:gdLst>
              <a:gd name="csX0" fmla="*/ 1170289 w 1170289"/>
              <a:gd name="csY0" fmla="*/ 254336 h 811668"/>
              <a:gd name="csX1" fmla="*/ 1119059 w 1170289"/>
              <a:gd name="csY1" fmla="*/ 227802 h 811668"/>
              <a:gd name="csX2" fmla="*/ 1077056 w 1170289"/>
              <a:gd name="csY2" fmla="*/ 199051 h 811668"/>
              <a:gd name="csX3" fmla="*/ 1043876 w 1170289"/>
              <a:gd name="csY3" fmla="*/ 170300 h 811668"/>
              <a:gd name="csX4" fmla="*/ 995226 w 1170289"/>
              <a:gd name="csY4" fmla="*/ 172506 h 811668"/>
              <a:gd name="csX5" fmla="*/ 962052 w 1170289"/>
              <a:gd name="csY5" fmla="*/ 154819 h 811668"/>
              <a:gd name="csX6" fmla="*/ 900115 w 1170289"/>
              <a:gd name="csY6" fmla="*/ 185781 h 811668"/>
              <a:gd name="csX7" fmla="*/ 860312 w 1170289"/>
              <a:gd name="csY7" fmla="*/ 236648 h 811668"/>
              <a:gd name="csX8" fmla="*/ 785105 w 1170289"/>
              <a:gd name="csY8" fmla="*/ 232220 h 811668"/>
              <a:gd name="csX9" fmla="*/ 751943 w 1170289"/>
              <a:gd name="csY9" fmla="*/ 194622 h 811668"/>
              <a:gd name="csX10" fmla="*/ 703293 w 1170289"/>
              <a:gd name="csY10" fmla="*/ 168088 h 811668"/>
              <a:gd name="csX11" fmla="*/ 667902 w 1170289"/>
              <a:gd name="csY11" fmla="*/ 110581 h 811668"/>
              <a:gd name="csX12" fmla="*/ 630310 w 1170289"/>
              <a:gd name="csY12" fmla="*/ 88470 h 811668"/>
              <a:gd name="csX13" fmla="*/ 601547 w 1170289"/>
              <a:gd name="csY13" fmla="*/ 150390 h 811668"/>
              <a:gd name="csX14" fmla="*/ 544057 w 1170289"/>
              <a:gd name="csY14" fmla="*/ 194622 h 811668"/>
              <a:gd name="csX15" fmla="*/ 513089 w 1170289"/>
              <a:gd name="csY15" fmla="*/ 168088 h 811668"/>
              <a:gd name="csX16" fmla="*/ 468856 w 1170289"/>
              <a:gd name="csY16" fmla="*/ 183564 h 811668"/>
              <a:gd name="csX17" fmla="*/ 464439 w 1170289"/>
              <a:gd name="csY17" fmla="*/ 145972 h 811668"/>
              <a:gd name="csX18" fmla="*/ 433465 w 1170289"/>
              <a:gd name="csY18" fmla="*/ 101734 h 811668"/>
              <a:gd name="csX19" fmla="*/ 387032 w 1170289"/>
              <a:gd name="csY19" fmla="*/ 161448 h 811668"/>
              <a:gd name="csX20" fmla="*/ 267605 w 1170289"/>
              <a:gd name="csY20" fmla="*/ 0 h 811668"/>
              <a:gd name="csX21" fmla="*/ 260965 w 1170289"/>
              <a:gd name="csY21" fmla="*/ 22122 h 811668"/>
              <a:gd name="csX22" fmla="*/ 227790 w 1170289"/>
              <a:gd name="csY22" fmla="*/ 28751 h 811668"/>
              <a:gd name="csX23" fmla="*/ 272023 w 1170289"/>
              <a:gd name="csY23" fmla="*/ 53085 h 811668"/>
              <a:gd name="csX24" fmla="*/ 285298 w 1170289"/>
              <a:gd name="csY24" fmla="*/ 139337 h 811668"/>
              <a:gd name="csX25" fmla="*/ 229996 w 1170289"/>
              <a:gd name="csY25" fmla="*/ 143755 h 811668"/>
              <a:gd name="csX26" fmla="*/ 212315 w 1170289"/>
              <a:gd name="csY26" fmla="*/ 176935 h 811668"/>
              <a:gd name="csX27" fmla="*/ 157013 w 1170289"/>
              <a:gd name="csY27" fmla="*/ 199051 h 811668"/>
              <a:gd name="csX28" fmla="*/ 154813 w 1170289"/>
              <a:gd name="csY28" fmla="*/ 201263 h 811668"/>
              <a:gd name="csX29" fmla="*/ 114998 w 1170289"/>
              <a:gd name="csY29" fmla="*/ 205686 h 811668"/>
              <a:gd name="csX30" fmla="*/ 79612 w 1170289"/>
              <a:gd name="csY30" fmla="*/ 245489 h 811668"/>
              <a:gd name="csX31" fmla="*/ 72977 w 1170289"/>
              <a:gd name="csY31" fmla="*/ 294145 h 811668"/>
              <a:gd name="csX32" fmla="*/ 53079 w 1170289"/>
              <a:gd name="csY32" fmla="*/ 291939 h 811668"/>
              <a:gd name="csX33" fmla="*/ 0 w 1170289"/>
              <a:gd name="csY33" fmla="*/ 360499 h 811668"/>
              <a:gd name="csX34" fmla="*/ 4423 w 1170289"/>
              <a:gd name="csY34" fmla="*/ 364922 h 811668"/>
              <a:gd name="csX35" fmla="*/ 11052 w 1170289"/>
              <a:gd name="csY35" fmla="*/ 371557 h 811668"/>
              <a:gd name="csX36" fmla="*/ 26534 w 1170289"/>
              <a:gd name="csY36" fmla="*/ 406937 h 811668"/>
              <a:gd name="csX37" fmla="*/ 33168 w 1170289"/>
              <a:gd name="csY37" fmla="*/ 424636 h 811668"/>
              <a:gd name="csX38" fmla="*/ 53079 w 1170289"/>
              <a:gd name="csY38" fmla="*/ 451169 h 811668"/>
              <a:gd name="csX39" fmla="*/ 39803 w 1170289"/>
              <a:gd name="csY39" fmla="*/ 490984 h 811668"/>
              <a:gd name="csX40" fmla="*/ 48644 w 1170289"/>
              <a:gd name="csY40" fmla="*/ 528582 h 811668"/>
              <a:gd name="csX41" fmla="*/ 50861 w 1170289"/>
              <a:gd name="csY41" fmla="*/ 533005 h 811668"/>
              <a:gd name="csX42" fmla="*/ 57496 w 1170289"/>
              <a:gd name="csY42" fmla="*/ 563967 h 811668"/>
              <a:gd name="csX43" fmla="*/ 88453 w 1170289"/>
              <a:gd name="csY43" fmla="*/ 601559 h 811668"/>
              <a:gd name="csX44" fmla="*/ 128262 w 1170289"/>
              <a:gd name="csY44" fmla="*/ 610411 h 811668"/>
              <a:gd name="csX45" fmla="*/ 137114 w 1170289"/>
              <a:gd name="csY45" fmla="*/ 612617 h 811668"/>
              <a:gd name="csX46" fmla="*/ 154813 w 1170289"/>
              <a:gd name="csY46" fmla="*/ 614834 h 811668"/>
              <a:gd name="csX47" fmla="*/ 185769 w 1170289"/>
              <a:gd name="csY47" fmla="*/ 621469 h 811668"/>
              <a:gd name="csX48" fmla="*/ 212315 w 1170289"/>
              <a:gd name="csY48" fmla="*/ 625887 h 811668"/>
              <a:gd name="csX49" fmla="*/ 258747 w 1170289"/>
              <a:gd name="csY49" fmla="*/ 667908 h 811668"/>
              <a:gd name="csX50" fmla="*/ 316255 w 1170289"/>
              <a:gd name="csY50" fmla="*/ 678971 h 811668"/>
              <a:gd name="csX51" fmla="*/ 347212 w 1170289"/>
              <a:gd name="csY51" fmla="*/ 645791 h 811668"/>
              <a:gd name="csX52" fmla="*/ 367122 w 1170289"/>
              <a:gd name="csY52" fmla="*/ 636951 h 811668"/>
              <a:gd name="csX53" fmla="*/ 417983 w 1170289"/>
              <a:gd name="csY53" fmla="*/ 667908 h 811668"/>
              <a:gd name="csX54" fmla="*/ 451163 w 1170289"/>
              <a:gd name="csY54" fmla="*/ 714351 h 811668"/>
              <a:gd name="csX55" fmla="*/ 477697 w 1170289"/>
              <a:gd name="csY55" fmla="*/ 714351 h 811668"/>
              <a:gd name="csX56" fmla="*/ 508654 w 1170289"/>
              <a:gd name="csY56" fmla="*/ 698876 h 811668"/>
              <a:gd name="csX57" fmla="*/ 561750 w 1170289"/>
              <a:gd name="csY57" fmla="*/ 712146 h 811668"/>
              <a:gd name="csX58" fmla="*/ 559533 w 1170289"/>
              <a:gd name="csY58" fmla="*/ 745314 h 811668"/>
              <a:gd name="csX59" fmla="*/ 628093 w 1170289"/>
              <a:gd name="csY59" fmla="*/ 763013 h 811668"/>
              <a:gd name="csX60" fmla="*/ 663484 w 1170289"/>
              <a:gd name="csY60" fmla="*/ 811668 h 811668"/>
              <a:gd name="csX61" fmla="*/ 705510 w 1170289"/>
              <a:gd name="csY61" fmla="*/ 749743 h 811668"/>
              <a:gd name="csX62" fmla="*/ 707716 w 1170289"/>
              <a:gd name="csY62" fmla="*/ 725409 h 811668"/>
              <a:gd name="csX63" fmla="*/ 709916 w 1170289"/>
              <a:gd name="csY63" fmla="*/ 720992 h 811668"/>
              <a:gd name="csX64" fmla="*/ 782900 w 1170289"/>
              <a:gd name="csY64" fmla="*/ 678971 h 811668"/>
              <a:gd name="csX65" fmla="*/ 805016 w 1170289"/>
              <a:gd name="csY65" fmla="*/ 696658 h 811668"/>
              <a:gd name="csX66" fmla="*/ 869158 w 1170289"/>
              <a:gd name="csY66" fmla="*/ 672336 h 811668"/>
              <a:gd name="csX67" fmla="*/ 831567 w 1170289"/>
              <a:gd name="csY67" fmla="*/ 581654 h 811668"/>
              <a:gd name="csX68" fmla="*/ 838201 w 1170289"/>
              <a:gd name="csY68" fmla="*/ 546274 h 811668"/>
              <a:gd name="csX69" fmla="*/ 858106 w 1170289"/>
              <a:gd name="csY69" fmla="*/ 555121 h 811668"/>
              <a:gd name="csX70" fmla="*/ 889069 w 1170289"/>
              <a:gd name="csY70" fmla="*/ 539634 h 811668"/>
              <a:gd name="csX71" fmla="*/ 873576 w 1170289"/>
              <a:gd name="csY71" fmla="*/ 504254 h 811668"/>
              <a:gd name="csX72" fmla="*/ 900115 w 1170289"/>
              <a:gd name="csY72" fmla="*/ 466656 h 811668"/>
              <a:gd name="csX73" fmla="*/ 897909 w 1170289"/>
              <a:gd name="csY73" fmla="*/ 462233 h 811668"/>
              <a:gd name="csX74" fmla="*/ 855889 w 1170289"/>
              <a:gd name="csY74" fmla="*/ 468862 h 811668"/>
              <a:gd name="csX75" fmla="*/ 840407 w 1170289"/>
              <a:gd name="csY75" fmla="*/ 455598 h 811668"/>
              <a:gd name="csX76" fmla="*/ 864735 w 1170289"/>
              <a:gd name="csY76" fmla="*/ 406937 h 811668"/>
              <a:gd name="csX77" fmla="*/ 955411 w 1170289"/>
              <a:gd name="csY77" fmla="*/ 371557 h 811668"/>
              <a:gd name="csX78" fmla="*/ 986368 w 1170289"/>
              <a:gd name="csY78" fmla="*/ 362710 h 811668"/>
              <a:gd name="csX79" fmla="*/ 981962 w 1170289"/>
              <a:gd name="csY79" fmla="*/ 331748 h 811668"/>
              <a:gd name="csX80" fmla="*/ 984168 w 1170289"/>
              <a:gd name="csY80" fmla="*/ 314049 h 811668"/>
              <a:gd name="csX81" fmla="*/ 1028395 w 1170289"/>
              <a:gd name="csY81" fmla="*/ 314049 h 811668"/>
              <a:gd name="csX82" fmla="*/ 1046082 w 1170289"/>
              <a:gd name="csY82" fmla="*/ 305203 h 811668"/>
              <a:gd name="csX83" fmla="*/ 1041670 w 1170289"/>
              <a:gd name="csY83" fmla="*/ 289727 h 811668"/>
              <a:gd name="csX84" fmla="*/ 1088102 w 1170289"/>
              <a:gd name="csY84" fmla="*/ 298574 h 811668"/>
              <a:gd name="csX85" fmla="*/ 1110230 w 1170289"/>
              <a:gd name="csY85" fmla="*/ 320690 h 811668"/>
              <a:gd name="csX86" fmla="*/ 1136764 w 1170289"/>
              <a:gd name="csY86" fmla="*/ 309632 h 81166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</a:cxnLst>
            <a:rect l="l" t="t" r="r" b="b"/>
            <a:pathLst>
              <a:path w="1170289" h="811668" extrusionOk="0">
                <a:moveTo>
                  <a:pt x="1170289" y="254336"/>
                </a:moveTo>
                <a:lnTo>
                  <a:pt x="1119059" y="227802"/>
                </a:lnTo>
                <a:lnTo>
                  <a:pt x="1077056" y="199051"/>
                </a:lnTo>
                <a:lnTo>
                  <a:pt x="1043876" y="170300"/>
                </a:lnTo>
                <a:lnTo>
                  <a:pt x="995226" y="172506"/>
                </a:lnTo>
                <a:lnTo>
                  <a:pt x="962052" y="154819"/>
                </a:lnTo>
                <a:lnTo>
                  <a:pt x="900115" y="185781"/>
                </a:lnTo>
                <a:lnTo>
                  <a:pt x="860312" y="236648"/>
                </a:lnTo>
                <a:lnTo>
                  <a:pt x="785105" y="232220"/>
                </a:lnTo>
                <a:lnTo>
                  <a:pt x="751943" y="194622"/>
                </a:lnTo>
                <a:lnTo>
                  <a:pt x="703293" y="168088"/>
                </a:lnTo>
                <a:lnTo>
                  <a:pt x="667902" y="110581"/>
                </a:lnTo>
                <a:lnTo>
                  <a:pt x="630310" y="88470"/>
                </a:lnTo>
                <a:lnTo>
                  <a:pt x="601547" y="150390"/>
                </a:lnTo>
                <a:lnTo>
                  <a:pt x="544057" y="194622"/>
                </a:lnTo>
                <a:lnTo>
                  <a:pt x="513089" y="168088"/>
                </a:lnTo>
                <a:lnTo>
                  <a:pt x="468856" y="183564"/>
                </a:lnTo>
                <a:lnTo>
                  <a:pt x="464439" y="145972"/>
                </a:lnTo>
                <a:lnTo>
                  <a:pt x="433465" y="101734"/>
                </a:lnTo>
                <a:lnTo>
                  <a:pt x="387032" y="161448"/>
                </a:lnTo>
                <a:lnTo>
                  <a:pt x="267605" y="0"/>
                </a:lnTo>
                <a:lnTo>
                  <a:pt x="260965" y="22122"/>
                </a:lnTo>
                <a:lnTo>
                  <a:pt x="227790" y="28751"/>
                </a:lnTo>
                <a:lnTo>
                  <a:pt x="272023" y="53085"/>
                </a:lnTo>
                <a:lnTo>
                  <a:pt x="285298" y="139337"/>
                </a:lnTo>
                <a:lnTo>
                  <a:pt x="229996" y="143755"/>
                </a:lnTo>
                <a:lnTo>
                  <a:pt x="212315" y="176935"/>
                </a:lnTo>
                <a:lnTo>
                  <a:pt x="157013" y="199051"/>
                </a:lnTo>
                <a:lnTo>
                  <a:pt x="154813" y="201263"/>
                </a:lnTo>
                <a:lnTo>
                  <a:pt x="114998" y="205686"/>
                </a:lnTo>
                <a:lnTo>
                  <a:pt x="79612" y="245489"/>
                </a:lnTo>
                <a:lnTo>
                  <a:pt x="72977" y="294145"/>
                </a:lnTo>
                <a:lnTo>
                  <a:pt x="53079" y="291939"/>
                </a:lnTo>
                <a:lnTo>
                  <a:pt x="0" y="360499"/>
                </a:lnTo>
                <a:lnTo>
                  <a:pt x="4423" y="364922"/>
                </a:lnTo>
                <a:lnTo>
                  <a:pt x="11052" y="371557"/>
                </a:lnTo>
                <a:lnTo>
                  <a:pt x="26534" y="406937"/>
                </a:lnTo>
                <a:lnTo>
                  <a:pt x="33168" y="424636"/>
                </a:lnTo>
                <a:lnTo>
                  <a:pt x="53079" y="451169"/>
                </a:lnTo>
                <a:lnTo>
                  <a:pt x="39803" y="490984"/>
                </a:lnTo>
                <a:lnTo>
                  <a:pt x="48644" y="528582"/>
                </a:lnTo>
                <a:lnTo>
                  <a:pt x="50861" y="533005"/>
                </a:lnTo>
                <a:lnTo>
                  <a:pt x="57496" y="563967"/>
                </a:lnTo>
                <a:lnTo>
                  <a:pt x="88453" y="601559"/>
                </a:lnTo>
                <a:lnTo>
                  <a:pt x="128262" y="610411"/>
                </a:lnTo>
                <a:lnTo>
                  <a:pt x="137114" y="612617"/>
                </a:lnTo>
                <a:lnTo>
                  <a:pt x="154813" y="614834"/>
                </a:lnTo>
                <a:lnTo>
                  <a:pt x="185769" y="621469"/>
                </a:lnTo>
                <a:lnTo>
                  <a:pt x="212315" y="625887"/>
                </a:lnTo>
                <a:lnTo>
                  <a:pt x="258747" y="667908"/>
                </a:lnTo>
                <a:lnTo>
                  <a:pt x="316255" y="678971"/>
                </a:lnTo>
                <a:lnTo>
                  <a:pt x="347212" y="645791"/>
                </a:lnTo>
                <a:lnTo>
                  <a:pt x="367122" y="636951"/>
                </a:lnTo>
                <a:lnTo>
                  <a:pt x="417983" y="667908"/>
                </a:lnTo>
                <a:lnTo>
                  <a:pt x="451163" y="714351"/>
                </a:lnTo>
                <a:lnTo>
                  <a:pt x="477697" y="714351"/>
                </a:lnTo>
                <a:lnTo>
                  <a:pt x="508654" y="698876"/>
                </a:lnTo>
                <a:lnTo>
                  <a:pt x="561750" y="712146"/>
                </a:lnTo>
                <a:lnTo>
                  <a:pt x="559533" y="745314"/>
                </a:lnTo>
                <a:lnTo>
                  <a:pt x="628093" y="763013"/>
                </a:lnTo>
                <a:lnTo>
                  <a:pt x="663484" y="811668"/>
                </a:lnTo>
                <a:lnTo>
                  <a:pt x="705510" y="749743"/>
                </a:lnTo>
                <a:lnTo>
                  <a:pt x="707716" y="725409"/>
                </a:lnTo>
                <a:lnTo>
                  <a:pt x="709916" y="720992"/>
                </a:lnTo>
                <a:lnTo>
                  <a:pt x="782900" y="678971"/>
                </a:lnTo>
                <a:lnTo>
                  <a:pt x="805016" y="696658"/>
                </a:lnTo>
                <a:lnTo>
                  <a:pt x="869158" y="672336"/>
                </a:lnTo>
                <a:lnTo>
                  <a:pt x="831567" y="581654"/>
                </a:lnTo>
                <a:lnTo>
                  <a:pt x="838201" y="546274"/>
                </a:lnTo>
                <a:lnTo>
                  <a:pt x="858106" y="555121"/>
                </a:lnTo>
                <a:lnTo>
                  <a:pt x="889069" y="539634"/>
                </a:lnTo>
                <a:lnTo>
                  <a:pt x="873576" y="504254"/>
                </a:lnTo>
                <a:lnTo>
                  <a:pt x="900115" y="466656"/>
                </a:lnTo>
                <a:lnTo>
                  <a:pt x="897909" y="462233"/>
                </a:lnTo>
                <a:lnTo>
                  <a:pt x="855889" y="468862"/>
                </a:lnTo>
                <a:lnTo>
                  <a:pt x="840407" y="455598"/>
                </a:lnTo>
                <a:lnTo>
                  <a:pt x="864735" y="406937"/>
                </a:lnTo>
                <a:lnTo>
                  <a:pt x="955411" y="371557"/>
                </a:lnTo>
                <a:lnTo>
                  <a:pt x="986368" y="362710"/>
                </a:lnTo>
                <a:lnTo>
                  <a:pt x="981962" y="331748"/>
                </a:lnTo>
                <a:lnTo>
                  <a:pt x="984168" y="314049"/>
                </a:lnTo>
                <a:lnTo>
                  <a:pt x="1028395" y="314049"/>
                </a:lnTo>
                <a:lnTo>
                  <a:pt x="1046082" y="305203"/>
                </a:lnTo>
                <a:lnTo>
                  <a:pt x="1041670" y="289727"/>
                </a:lnTo>
                <a:lnTo>
                  <a:pt x="1088102" y="298574"/>
                </a:lnTo>
                <a:lnTo>
                  <a:pt x="1110230" y="320690"/>
                </a:lnTo>
                <a:lnTo>
                  <a:pt x="1136764" y="309632"/>
                </a:lnTo>
                <a:close/>
              </a:path>
            </a:pathLst>
          </a:custGeom>
          <a:solidFill>
            <a:srgbClr val="7B1932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57" name="Freihandform: Form 156"/>
          <p:cNvSpPr/>
          <p:nvPr/>
        </p:nvSpPr>
        <p:spPr bwMode="auto">
          <a:xfrm>
            <a:off x="4477103" y="743316"/>
            <a:ext cx="980280" cy="1121795"/>
          </a:xfrm>
          <a:custGeom>
            <a:avLst/>
            <a:gdLst>
              <a:gd name="csX0" fmla="*/ 0 w 980280"/>
              <a:gd name="csY0" fmla="*/ 17054 h 1121795"/>
              <a:gd name="csX1" fmla="*/ 27167 w 980280"/>
              <a:gd name="csY1" fmla="*/ 75794 h 1121795"/>
              <a:gd name="csX2" fmla="*/ 33802 w 980280"/>
              <a:gd name="csY2" fmla="*/ 89058 h 1121795"/>
              <a:gd name="csX3" fmla="*/ 111203 w 980280"/>
              <a:gd name="csY3" fmla="*/ 100116 h 1121795"/>
              <a:gd name="csX4" fmla="*/ 168699 w 980280"/>
              <a:gd name="csY4" fmla="*/ 137627 h 1121795"/>
              <a:gd name="csX5" fmla="*/ 166493 w 980280"/>
              <a:gd name="csY5" fmla="*/ 144256 h 1121795"/>
              <a:gd name="csX6" fmla="*/ 217360 w 980280"/>
              <a:gd name="csY6" fmla="*/ 164160 h 1121795"/>
              <a:gd name="csX7" fmla="*/ 266010 w 980280"/>
              <a:gd name="csY7" fmla="*/ 215033 h 1121795"/>
              <a:gd name="csX8" fmla="*/ 314671 w 980280"/>
              <a:gd name="csY8" fmla="*/ 188494 h 1121795"/>
              <a:gd name="csX9" fmla="*/ 321300 w 980280"/>
              <a:gd name="csY9" fmla="*/ 201764 h 1121795"/>
              <a:gd name="csX10" fmla="*/ 332370 w 980280"/>
              <a:gd name="csY10" fmla="*/ 243790 h 1121795"/>
              <a:gd name="csX11" fmla="*/ 363327 w 980280"/>
              <a:gd name="csY11" fmla="*/ 272530 h 1121795"/>
              <a:gd name="csX12" fmla="*/ 272650 w 980280"/>
              <a:gd name="csY12" fmla="*/ 345513 h 1121795"/>
              <a:gd name="csX13" fmla="*/ 261592 w 980280"/>
              <a:gd name="csY13" fmla="*/ 349942 h 1121795"/>
              <a:gd name="csX14" fmla="*/ 243894 w 980280"/>
              <a:gd name="csY14" fmla="*/ 374264 h 1121795"/>
              <a:gd name="csX15" fmla="*/ 263804 w 980280"/>
              <a:gd name="csY15" fmla="*/ 394174 h 1121795"/>
              <a:gd name="csX16" fmla="*/ 296978 w 980280"/>
              <a:gd name="csY16" fmla="*/ 405232 h 1121795"/>
              <a:gd name="csX17" fmla="*/ 323518 w 980280"/>
              <a:gd name="csY17" fmla="*/ 394174 h 1121795"/>
              <a:gd name="csX18" fmla="*/ 334576 w 980280"/>
              <a:gd name="csY18" fmla="*/ 403015 h 1121795"/>
              <a:gd name="csX19" fmla="*/ 327935 w 980280"/>
              <a:gd name="csY19" fmla="*/ 422925 h 1121795"/>
              <a:gd name="csX20" fmla="*/ 332370 w 980280"/>
              <a:gd name="csY20" fmla="*/ 458311 h 1121795"/>
              <a:gd name="csX21" fmla="*/ 257169 w 980280"/>
              <a:gd name="csY21" fmla="*/ 509178 h 1121795"/>
              <a:gd name="csX22" fmla="*/ 201885 w 980280"/>
              <a:gd name="csY22" fmla="*/ 518024 h 1121795"/>
              <a:gd name="csX23" fmla="*/ 173128 w 980280"/>
              <a:gd name="csY23" fmla="*/ 540141 h 1121795"/>
              <a:gd name="csX24" fmla="*/ 166493 w 980280"/>
              <a:gd name="csY24" fmla="*/ 566674 h 1121795"/>
              <a:gd name="csX25" fmla="*/ 175339 w 980280"/>
              <a:gd name="csY25" fmla="*/ 582161 h 1121795"/>
              <a:gd name="csX26" fmla="*/ 179768 w 980280"/>
              <a:gd name="csY26" fmla="*/ 646292 h 1121795"/>
              <a:gd name="csX27" fmla="*/ 212937 w 980280"/>
              <a:gd name="csY27" fmla="*/ 697159 h 1121795"/>
              <a:gd name="csX28" fmla="*/ 292561 w 980280"/>
              <a:gd name="csY28" fmla="*/ 681684 h 1121795"/>
              <a:gd name="csX29" fmla="*/ 308036 w 980280"/>
              <a:gd name="csY29" fmla="*/ 663991 h 1121795"/>
              <a:gd name="csX30" fmla="*/ 325729 w 980280"/>
              <a:gd name="csY30" fmla="*/ 666197 h 1121795"/>
              <a:gd name="csX31" fmla="*/ 312459 w 980280"/>
              <a:gd name="csY31" fmla="*/ 692742 h 1121795"/>
              <a:gd name="csX32" fmla="*/ 336787 w 980280"/>
              <a:gd name="csY32" fmla="*/ 717064 h 1121795"/>
              <a:gd name="csX33" fmla="*/ 272650 w 980280"/>
              <a:gd name="csY33" fmla="*/ 772360 h 1121795"/>
              <a:gd name="csX34" fmla="*/ 270433 w 980280"/>
              <a:gd name="csY34" fmla="*/ 814381 h 1121795"/>
              <a:gd name="csX35" fmla="*/ 299184 w 980280"/>
              <a:gd name="csY35" fmla="*/ 851978 h 1121795"/>
              <a:gd name="csX36" fmla="*/ 339005 w 980280"/>
              <a:gd name="csY36" fmla="*/ 829862 h 1121795"/>
              <a:gd name="csX37" fmla="*/ 367750 w 980280"/>
              <a:gd name="csY37" fmla="*/ 867459 h 1121795"/>
              <a:gd name="csX38" fmla="*/ 414194 w 980280"/>
              <a:gd name="csY38" fmla="*/ 874094 h 1121795"/>
              <a:gd name="csX39" fmla="*/ 407553 w 980280"/>
              <a:gd name="csY39" fmla="*/ 947078 h 1121795"/>
              <a:gd name="csX40" fmla="*/ 409771 w 980280"/>
              <a:gd name="csY40" fmla="*/ 960347 h 1121795"/>
              <a:gd name="csX41" fmla="*/ 454003 w 980280"/>
              <a:gd name="csY41" fmla="*/ 971405 h 1121795"/>
              <a:gd name="csX42" fmla="*/ 434104 w 980280"/>
              <a:gd name="csY42" fmla="*/ 1011214 h 1121795"/>
              <a:gd name="csX43" fmla="*/ 546885 w 980280"/>
              <a:gd name="csY43" fmla="*/ 1101885 h 1121795"/>
              <a:gd name="csX44" fmla="*/ 584402 w 980280"/>
              <a:gd name="csY44" fmla="*/ 1093044 h 1121795"/>
              <a:gd name="csX45" fmla="*/ 588819 w 980280"/>
              <a:gd name="csY45" fmla="*/ 1075345 h 1121795"/>
              <a:gd name="csX46" fmla="*/ 630845 w 980280"/>
              <a:gd name="csY46" fmla="*/ 1017849 h 1121795"/>
              <a:gd name="csX47" fmla="*/ 655168 w 980280"/>
              <a:gd name="csY47" fmla="*/ 1044389 h 1121795"/>
              <a:gd name="csX48" fmla="*/ 708235 w 980280"/>
              <a:gd name="csY48" fmla="*/ 1051023 h 1121795"/>
              <a:gd name="csX49" fmla="*/ 683919 w 980280"/>
              <a:gd name="csY49" fmla="*/ 1106314 h 1121795"/>
              <a:gd name="csX50" fmla="*/ 694982 w 980280"/>
              <a:gd name="csY50" fmla="*/ 1121795 h 1121795"/>
              <a:gd name="csX51" fmla="*/ 748061 w 980280"/>
              <a:gd name="csY51" fmla="*/ 1053235 h 1121795"/>
              <a:gd name="csX52" fmla="*/ 767960 w 980280"/>
              <a:gd name="csY52" fmla="*/ 1055441 h 1121795"/>
              <a:gd name="csX53" fmla="*/ 774595 w 980280"/>
              <a:gd name="csY53" fmla="*/ 1006785 h 1121795"/>
              <a:gd name="csX54" fmla="*/ 809981 w 980280"/>
              <a:gd name="csY54" fmla="*/ 966982 h 1121795"/>
              <a:gd name="csX55" fmla="*/ 849795 w 980280"/>
              <a:gd name="csY55" fmla="*/ 962559 h 1121795"/>
              <a:gd name="csX56" fmla="*/ 851995 w 980280"/>
              <a:gd name="csY56" fmla="*/ 960347 h 1121795"/>
              <a:gd name="csX57" fmla="*/ 907297 w 980280"/>
              <a:gd name="csY57" fmla="*/ 938231 h 1121795"/>
              <a:gd name="csX58" fmla="*/ 924979 w 980280"/>
              <a:gd name="csY58" fmla="*/ 905051 h 1121795"/>
              <a:gd name="csX59" fmla="*/ 980280 w 980280"/>
              <a:gd name="csY59" fmla="*/ 900634 h 1121795"/>
              <a:gd name="csX60" fmla="*/ 967005 w 980280"/>
              <a:gd name="csY60" fmla="*/ 814381 h 1121795"/>
              <a:gd name="csX61" fmla="*/ 922773 w 980280"/>
              <a:gd name="csY61" fmla="*/ 790047 h 1121795"/>
              <a:gd name="csX62" fmla="*/ 955947 w 980280"/>
              <a:gd name="csY62" fmla="*/ 783418 h 1121795"/>
              <a:gd name="csX63" fmla="*/ 962766 w 980280"/>
              <a:gd name="csY63" fmla="*/ 761296 h 1121795"/>
              <a:gd name="csX64" fmla="*/ 958164 w 980280"/>
              <a:gd name="csY64" fmla="*/ 683896 h 1121795"/>
              <a:gd name="csX65" fmla="*/ 969211 w 980280"/>
              <a:gd name="csY65" fmla="*/ 655145 h 1121795"/>
              <a:gd name="csX66" fmla="*/ 913926 w 980280"/>
              <a:gd name="csY66" fmla="*/ 646292 h 1121795"/>
              <a:gd name="csX67" fmla="*/ 843155 w 980280"/>
              <a:gd name="csY67" fmla="*/ 630817 h 1121795"/>
              <a:gd name="csX68" fmla="*/ 790082 w 980280"/>
              <a:gd name="csY68" fmla="*/ 593219 h 1121795"/>
              <a:gd name="csX69" fmla="*/ 765742 w 980280"/>
              <a:gd name="csY69" fmla="*/ 579950 h 1121795"/>
              <a:gd name="csX70" fmla="*/ 737003 w 980280"/>
              <a:gd name="csY70" fmla="*/ 562257 h 1121795"/>
              <a:gd name="csX71" fmla="*/ 683919 w 980280"/>
              <a:gd name="csY71" fmla="*/ 520242 h 1121795"/>
              <a:gd name="csX72" fmla="*/ 666231 w 980280"/>
              <a:gd name="csY72" fmla="*/ 489274 h 1121795"/>
              <a:gd name="csX73" fmla="*/ 646321 w 980280"/>
              <a:gd name="csY73" fmla="*/ 396386 h 1121795"/>
              <a:gd name="csX74" fmla="*/ 628628 w 980280"/>
              <a:gd name="csY74" fmla="*/ 356577 h 1121795"/>
              <a:gd name="csX75" fmla="*/ 602094 w 980280"/>
              <a:gd name="csY75" fmla="*/ 321191 h 1121795"/>
              <a:gd name="csX76" fmla="*/ 522563 w 980280"/>
              <a:gd name="csY76" fmla="*/ 250413 h 1121795"/>
              <a:gd name="csX77" fmla="*/ 492798 w 980280"/>
              <a:gd name="csY77" fmla="*/ 183472 h 1121795"/>
              <a:gd name="csX78" fmla="*/ 486163 w 980280"/>
              <a:gd name="csY78" fmla="*/ 168083 h 1121795"/>
              <a:gd name="csX79" fmla="*/ 481734 w 980280"/>
              <a:gd name="csY79" fmla="*/ 157025 h 1121795"/>
              <a:gd name="csX80" fmla="*/ 446354 w 980280"/>
              <a:gd name="csY80" fmla="*/ 106157 h 1121795"/>
              <a:gd name="csX81" fmla="*/ 435290 w 980280"/>
              <a:gd name="csY81" fmla="*/ 88465 h 1121795"/>
              <a:gd name="csX82" fmla="*/ 422021 w 980280"/>
              <a:gd name="csY82" fmla="*/ 66348 h 1121795"/>
              <a:gd name="csX83" fmla="*/ 342403 w 980280"/>
              <a:gd name="csY83" fmla="*/ 19905 h 1121795"/>
              <a:gd name="csX84" fmla="*/ 309228 w 980280"/>
              <a:gd name="csY84" fmla="*/ 6629 h 1121795"/>
              <a:gd name="csX85" fmla="*/ 269419 w 980280"/>
              <a:gd name="csY85" fmla="*/ 0 h 1121795"/>
              <a:gd name="csX86" fmla="*/ 240668 w 980280"/>
              <a:gd name="csY86" fmla="*/ 2212 h 1121795"/>
              <a:gd name="csX87" fmla="*/ 43835 w 980280"/>
              <a:gd name="csY87" fmla="*/ 0 h 1121795"/>
              <a:gd name="csX88" fmla="*/ 6243 w 980280"/>
              <a:gd name="csY88" fmla="*/ 13264 h 112179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  <a:cxn ang="0">
                <a:pos x="csX87" y="csY87"/>
              </a:cxn>
              <a:cxn ang="0">
                <a:pos x="csX88" y="csY88"/>
              </a:cxn>
            </a:cxnLst>
            <a:rect l="l" t="t" r="r" b="b"/>
            <a:pathLst>
              <a:path w="980280" h="1121795" extrusionOk="0">
                <a:moveTo>
                  <a:pt x="0" y="17054"/>
                </a:moveTo>
                <a:lnTo>
                  <a:pt x="27167" y="75794"/>
                </a:lnTo>
                <a:lnTo>
                  <a:pt x="33802" y="89058"/>
                </a:lnTo>
                <a:lnTo>
                  <a:pt x="111203" y="100116"/>
                </a:lnTo>
                <a:lnTo>
                  <a:pt x="168699" y="137627"/>
                </a:lnTo>
                <a:lnTo>
                  <a:pt x="166493" y="144256"/>
                </a:lnTo>
                <a:lnTo>
                  <a:pt x="217360" y="164160"/>
                </a:lnTo>
                <a:lnTo>
                  <a:pt x="266010" y="215033"/>
                </a:lnTo>
                <a:lnTo>
                  <a:pt x="314671" y="188494"/>
                </a:lnTo>
                <a:lnTo>
                  <a:pt x="321300" y="201764"/>
                </a:lnTo>
                <a:lnTo>
                  <a:pt x="332370" y="243790"/>
                </a:lnTo>
                <a:lnTo>
                  <a:pt x="363327" y="272530"/>
                </a:lnTo>
                <a:lnTo>
                  <a:pt x="272650" y="345513"/>
                </a:lnTo>
                <a:lnTo>
                  <a:pt x="261592" y="349942"/>
                </a:lnTo>
                <a:lnTo>
                  <a:pt x="243894" y="374264"/>
                </a:lnTo>
                <a:lnTo>
                  <a:pt x="263804" y="394174"/>
                </a:lnTo>
                <a:lnTo>
                  <a:pt x="296978" y="405232"/>
                </a:lnTo>
                <a:lnTo>
                  <a:pt x="323518" y="394174"/>
                </a:lnTo>
                <a:lnTo>
                  <a:pt x="334576" y="403015"/>
                </a:lnTo>
                <a:lnTo>
                  <a:pt x="327935" y="422925"/>
                </a:lnTo>
                <a:lnTo>
                  <a:pt x="332370" y="458311"/>
                </a:lnTo>
                <a:lnTo>
                  <a:pt x="257169" y="509178"/>
                </a:lnTo>
                <a:lnTo>
                  <a:pt x="201885" y="518024"/>
                </a:lnTo>
                <a:lnTo>
                  <a:pt x="173128" y="540141"/>
                </a:lnTo>
                <a:lnTo>
                  <a:pt x="166493" y="566674"/>
                </a:lnTo>
                <a:lnTo>
                  <a:pt x="175339" y="582161"/>
                </a:lnTo>
                <a:lnTo>
                  <a:pt x="179768" y="646292"/>
                </a:lnTo>
                <a:lnTo>
                  <a:pt x="212937" y="697159"/>
                </a:lnTo>
                <a:lnTo>
                  <a:pt x="292561" y="681684"/>
                </a:lnTo>
                <a:lnTo>
                  <a:pt x="308036" y="663991"/>
                </a:lnTo>
                <a:lnTo>
                  <a:pt x="325729" y="666197"/>
                </a:lnTo>
                <a:lnTo>
                  <a:pt x="312459" y="692742"/>
                </a:lnTo>
                <a:lnTo>
                  <a:pt x="336787" y="717064"/>
                </a:lnTo>
                <a:lnTo>
                  <a:pt x="272650" y="772360"/>
                </a:lnTo>
                <a:lnTo>
                  <a:pt x="270433" y="814381"/>
                </a:lnTo>
                <a:lnTo>
                  <a:pt x="299184" y="851978"/>
                </a:lnTo>
                <a:lnTo>
                  <a:pt x="339005" y="829862"/>
                </a:lnTo>
                <a:lnTo>
                  <a:pt x="367750" y="867459"/>
                </a:lnTo>
                <a:lnTo>
                  <a:pt x="414194" y="874094"/>
                </a:lnTo>
                <a:lnTo>
                  <a:pt x="407553" y="947078"/>
                </a:lnTo>
                <a:lnTo>
                  <a:pt x="409771" y="960347"/>
                </a:lnTo>
                <a:lnTo>
                  <a:pt x="454003" y="971405"/>
                </a:lnTo>
                <a:lnTo>
                  <a:pt x="434104" y="1011214"/>
                </a:lnTo>
                <a:lnTo>
                  <a:pt x="546885" y="1101885"/>
                </a:lnTo>
                <a:lnTo>
                  <a:pt x="584402" y="1093044"/>
                </a:lnTo>
                <a:lnTo>
                  <a:pt x="588819" y="1075345"/>
                </a:lnTo>
                <a:lnTo>
                  <a:pt x="630845" y="1017849"/>
                </a:lnTo>
                <a:lnTo>
                  <a:pt x="655168" y="1044389"/>
                </a:lnTo>
                <a:lnTo>
                  <a:pt x="708235" y="1051023"/>
                </a:lnTo>
                <a:lnTo>
                  <a:pt x="683919" y="1106314"/>
                </a:lnTo>
                <a:lnTo>
                  <a:pt x="694982" y="1121795"/>
                </a:lnTo>
                <a:lnTo>
                  <a:pt x="748061" y="1053235"/>
                </a:lnTo>
                <a:lnTo>
                  <a:pt x="767960" y="1055441"/>
                </a:lnTo>
                <a:lnTo>
                  <a:pt x="774595" y="1006785"/>
                </a:lnTo>
                <a:lnTo>
                  <a:pt x="809981" y="966982"/>
                </a:lnTo>
                <a:lnTo>
                  <a:pt x="849795" y="962559"/>
                </a:lnTo>
                <a:lnTo>
                  <a:pt x="851995" y="960347"/>
                </a:lnTo>
                <a:lnTo>
                  <a:pt x="907297" y="938231"/>
                </a:lnTo>
                <a:lnTo>
                  <a:pt x="924979" y="905051"/>
                </a:lnTo>
                <a:lnTo>
                  <a:pt x="980280" y="900634"/>
                </a:lnTo>
                <a:lnTo>
                  <a:pt x="967005" y="814381"/>
                </a:lnTo>
                <a:lnTo>
                  <a:pt x="922773" y="790047"/>
                </a:lnTo>
                <a:lnTo>
                  <a:pt x="955947" y="783418"/>
                </a:lnTo>
                <a:lnTo>
                  <a:pt x="962766" y="761296"/>
                </a:lnTo>
                <a:lnTo>
                  <a:pt x="958164" y="683896"/>
                </a:lnTo>
                <a:lnTo>
                  <a:pt x="969211" y="655145"/>
                </a:lnTo>
                <a:lnTo>
                  <a:pt x="913926" y="646292"/>
                </a:lnTo>
                <a:lnTo>
                  <a:pt x="843155" y="630817"/>
                </a:lnTo>
                <a:lnTo>
                  <a:pt x="790082" y="593219"/>
                </a:lnTo>
                <a:lnTo>
                  <a:pt x="765742" y="579950"/>
                </a:lnTo>
                <a:lnTo>
                  <a:pt x="737003" y="562257"/>
                </a:lnTo>
                <a:lnTo>
                  <a:pt x="683919" y="520242"/>
                </a:lnTo>
                <a:lnTo>
                  <a:pt x="666231" y="489274"/>
                </a:lnTo>
                <a:lnTo>
                  <a:pt x="646321" y="396386"/>
                </a:lnTo>
                <a:lnTo>
                  <a:pt x="628628" y="356577"/>
                </a:lnTo>
                <a:lnTo>
                  <a:pt x="602094" y="321191"/>
                </a:lnTo>
                <a:lnTo>
                  <a:pt x="522563" y="250413"/>
                </a:lnTo>
                <a:lnTo>
                  <a:pt x="492798" y="183472"/>
                </a:lnTo>
                <a:lnTo>
                  <a:pt x="486163" y="168083"/>
                </a:lnTo>
                <a:lnTo>
                  <a:pt x="481734" y="157025"/>
                </a:lnTo>
                <a:lnTo>
                  <a:pt x="446354" y="106157"/>
                </a:lnTo>
                <a:lnTo>
                  <a:pt x="435290" y="88465"/>
                </a:lnTo>
                <a:lnTo>
                  <a:pt x="422021" y="66348"/>
                </a:lnTo>
                <a:lnTo>
                  <a:pt x="342403" y="19905"/>
                </a:lnTo>
                <a:lnTo>
                  <a:pt x="309228" y="6629"/>
                </a:lnTo>
                <a:lnTo>
                  <a:pt x="269419" y="0"/>
                </a:lnTo>
                <a:lnTo>
                  <a:pt x="240668" y="2212"/>
                </a:lnTo>
                <a:lnTo>
                  <a:pt x="43835" y="0"/>
                </a:lnTo>
                <a:lnTo>
                  <a:pt x="6243" y="13264"/>
                </a:lnTo>
                <a:close/>
              </a:path>
            </a:pathLst>
          </a:custGeom>
          <a:solidFill>
            <a:srgbClr val="DF5F81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58" name="Freihandform: Form 157"/>
          <p:cNvSpPr/>
          <p:nvPr/>
        </p:nvSpPr>
        <p:spPr bwMode="auto">
          <a:xfrm>
            <a:off x="4316277" y="1307779"/>
            <a:ext cx="1107920" cy="1461882"/>
          </a:xfrm>
          <a:custGeom>
            <a:avLst/>
            <a:gdLst>
              <a:gd name="csX0" fmla="*/ 1010610 w 1107920"/>
              <a:gd name="csY0" fmla="*/ 811668 h 1461882"/>
              <a:gd name="csX1" fmla="*/ 1054842 w 1107920"/>
              <a:gd name="csY1" fmla="*/ 900127 h 1461882"/>
              <a:gd name="csX2" fmla="*/ 1107921 w 1107920"/>
              <a:gd name="csY2" fmla="*/ 928884 h 1461882"/>
              <a:gd name="csX3" fmla="*/ 979653 w 1107920"/>
              <a:gd name="csY3" fmla="*/ 981957 h 1461882"/>
              <a:gd name="csX4" fmla="*/ 957537 w 1107920"/>
              <a:gd name="csY4" fmla="*/ 977539 h 1461882"/>
              <a:gd name="csX5" fmla="*/ 968601 w 1107920"/>
              <a:gd name="csY5" fmla="*/ 990809 h 1461882"/>
              <a:gd name="csX6" fmla="*/ 935421 w 1107920"/>
              <a:gd name="csY6" fmla="*/ 1039464 h 1461882"/>
              <a:gd name="csX7" fmla="*/ 935421 w 1107920"/>
              <a:gd name="csY7" fmla="*/ 1041676 h 1461882"/>
              <a:gd name="csX8" fmla="*/ 961954 w 1107920"/>
              <a:gd name="csY8" fmla="*/ 1090326 h 1461882"/>
              <a:gd name="csX9" fmla="*/ 946479 w 1107920"/>
              <a:gd name="csY9" fmla="*/ 1134564 h 1461882"/>
              <a:gd name="csX10" fmla="*/ 911087 w 1107920"/>
              <a:gd name="csY10" fmla="*/ 1167738 h 1461882"/>
              <a:gd name="csX11" fmla="*/ 997346 w 1107920"/>
              <a:gd name="csY11" fmla="*/ 1242927 h 1461882"/>
              <a:gd name="csX12" fmla="*/ 1003981 w 1107920"/>
              <a:gd name="csY12" fmla="*/ 1256203 h 1461882"/>
              <a:gd name="csX13" fmla="*/ 970806 w 1107920"/>
              <a:gd name="csY13" fmla="*/ 1293794 h 1461882"/>
              <a:gd name="csX14" fmla="*/ 1003981 w 1107920"/>
              <a:gd name="csY14" fmla="*/ 1307070 h 1461882"/>
              <a:gd name="csX15" fmla="*/ 984070 w 1107920"/>
              <a:gd name="csY15" fmla="*/ 1349090 h 1461882"/>
              <a:gd name="csX16" fmla="*/ 935421 w 1107920"/>
              <a:gd name="csY16" fmla="*/ 1377841 h 1461882"/>
              <a:gd name="csX17" fmla="*/ 886765 w 1107920"/>
              <a:gd name="csY17" fmla="*/ 1437555 h 1461882"/>
              <a:gd name="csX18" fmla="*/ 849162 w 1107920"/>
              <a:gd name="csY18" fmla="*/ 1446395 h 1461882"/>
              <a:gd name="csX19" fmla="*/ 838104 w 1107920"/>
              <a:gd name="csY19" fmla="*/ 1397746 h 1461882"/>
              <a:gd name="csX20" fmla="*/ 813776 w 1107920"/>
              <a:gd name="csY20" fmla="*/ 1388899 h 1461882"/>
              <a:gd name="csX21" fmla="*/ 729838 w 1107920"/>
              <a:gd name="csY21" fmla="*/ 1433126 h 1461882"/>
              <a:gd name="csX22" fmla="*/ 709928 w 1107920"/>
              <a:gd name="csY22" fmla="*/ 1461883 h 1461882"/>
              <a:gd name="csX23" fmla="*/ 723198 w 1107920"/>
              <a:gd name="csY23" fmla="*/ 1351296 h 1461882"/>
              <a:gd name="csX24" fmla="*/ 714346 w 1107920"/>
              <a:gd name="csY24" fmla="*/ 1307070 h 1461882"/>
              <a:gd name="csX25" fmla="*/ 687818 w 1107920"/>
              <a:gd name="csY25" fmla="*/ 1278319 h 1461882"/>
              <a:gd name="csX26" fmla="*/ 661272 w 1107920"/>
              <a:gd name="csY26" fmla="*/ 1289371 h 1461882"/>
              <a:gd name="csX27" fmla="*/ 601565 w 1107920"/>
              <a:gd name="csY27" fmla="*/ 1315916 h 1461882"/>
              <a:gd name="csX28" fmla="*/ 557332 w 1107920"/>
              <a:gd name="csY28" fmla="*/ 1309281 h 1461882"/>
              <a:gd name="csX29" fmla="*/ 575019 w 1107920"/>
              <a:gd name="csY29" fmla="*/ 1273890 h 1461882"/>
              <a:gd name="csX30" fmla="*/ 561744 w 1107920"/>
              <a:gd name="csY30" fmla="*/ 1251773 h 1461882"/>
              <a:gd name="csX31" fmla="*/ 537422 w 1107920"/>
              <a:gd name="csY31" fmla="*/ 1247356 h 1461882"/>
              <a:gd name="csX32" fmla="*/ 519729 w 1107920"/>
              <a:gd name="csY32" fmla="*/ 1251773 h 1461882"/>
              <a:gd name="csX33" fmla="*/ 497613 w 1107920"/>
              <a:gd name="csY33" fmla="*/ 1220811 h 1461882"/>
              <a:gd name="csX34" fmla="*/ 457804 w 1107920"/>
              <a:gd name="csY34" fmla="*/ 1211970 h 1461882"/>
              <a:gd name="csX35" fmla="*/ 409143 w 1107920"/>
              <a:gd name="csY35" fmla="*/ 1189854 h 1461882"/>
              <a:gd name="csX36" fmla="*/ 384821 w 1107920"/>
              <a:gd name="csY36" fmla="*/ 1203124 h 1461882"/>
              <a:gd name="csX37" fmla="*/ 327319 w 1107920"/>
              <a:gd name="csY37" fmla="*/ 1083697 h 1461882"/>
              <a:gd name="csX38" fmla="*/ 320684 w 1107920"/>
              <a:gd name="csY38" fmla="*/ 1057157 h 1461882"/>
              <a:gd name="csX39" fmla="*/ 345012 w 1107920"/>
              <a:gd name="csY39" fmla="*/ 1050517 h 1461882"/>
              <a:gd name="csX40" fmla="*/ 362710 w 1107920"/>
              <a:gd name="csY40" fmla="*/ 926672 h 1461882"/>
              <a:gd name="csX41" fmla="*/ 375969 w 1107920"/>
              <a:gd name="csY41" fmla="*/ 913402 h 1461882"/>
              <a:gd name="csX42" fmla="*/ 351652 w 1107920"/>
              <a:gd name="csY42" fmla="*/ 882440 h 1461882"/>
              <a:gd name="csX43" fmla="*/ 340594 w 1107920"/>
              <a:gd name="csY43" fmla="*/ 900127 h 1461882"/>
              <a:gd name="csX44" fmla="*/ 349435 w 1107920"/>
              <a:gd name="csY44" fmla="*/ 908979 h 1461882"/>
              <a:gd name="csX45" fmla="*/ 311837 w 1107920"/>
              <a:gd name="csY45" fmla="*/ 915608 h 1461882"/>
              <a:gd name="csX46" fmla="*/ 265394 w 1107920"/>
              <a:gd name="csY46" fmla="*/ 968693 h 1461882"/>
              <a:gd name="csX47" fmla="*/ 216744 w 1107920"/>
              <a:gd name="csY47" fmla="*/ 953206 h 1461882"/>
              <a:gd name="csX48" fmla="*/ 203469 w 1107920"/>
              <a:gd name="csY48" fmla="*/ 908979 h 1461882"/>
              <a:gd name="csX49" fmla="*/ 163660 w 1107920"/>
              <a:gd name="csY49" fmla="*/ 860318 h 1461882"/>
              <a:gd name="csX50" fmla="*/ 161442 w 1107920"/>
              <a:gd name="csY50" fmla="*/ 776282 h 1461882"/>
              <a:gd name="csX51" fmla="*/ 159236 w 1107920"/>
              <a:gd name="csY51" fmla="*/ 745320 h 1461882"/>
              <a:gd name="csX52" fmla="*/ 119427 w 1107920"/>
              <a:gd name="csY52" fmla="*/ 694453 h 1461882"/>
              <a:gd name="csX53" fmla="*/ 128268 w 1107920"/>
              <a:gd name="csY53" fmla="*/ 678971 h 1461882"/>
              <a:gd name="csX54" fmla="*/ 143761 w 1107920"/>
              <a:gd name="csY54" fmla="*/ 630316 h 1461882"/>
              <a:gd name="csX55" fmla="*/ 126068 w 1107920"/>
              <a:gd name="csY55" fmla="*/ 597142 h 1461882"/>
              <a:gd name="csX56" fmla="*/ 95099 w 1107920"/>
              <a:gd name="csY56" fmla="*/ 548486 h 1461882"/>
              <a:gd name="csX57" fmla="*/ 79618 w 1107920"/>
              <a:gd name="csY57" fmla="*/ 559544 h 1461882"/>
              <a:gd name="csX58" fmla="*/ 53073 w 1107920"/>
              <a:gd name="csY58" fmla="*/ 539640 h 1461882"/>
              <a:gd name="csX59" fmla="*/ 53073 w 1107920"/>
              <a:gd name="csY59" fmla="*/ 486561 h 1461882"/>
              <a:gd name="csX60" fmla="*/ 11058 w 1107920"/>
              <a:gd name="csY60" fmla="*/ 468868 h 1461882"/>
              <a:gd name="csX61" fmla="*/ 15476 w 1107920"/>
              <a:gd name="csY61" fmla="*/ 455598 h 1461882"/>
              <a:gd name="csX62" fmla="*/ 8841 w 1107920"/>
              <a:gd name="csY62" fmla="*/ 435688 h 1461882"/>
              <a:gd name="csX63" fmla="*/ 70777 w 1107920"/>
              <a:gd name="csY63" fmla="*/ 389244 h 1461882"/>
              <a:gd name="csX64" fmla="*/ 13275 w 1107920"/>
              <a:gd name="csY64" fmla="*/ 329536 h 1461882"/>
              <a:gd name="csX65" fmla="*/ 68560 w 1107920"/>
              <a:gd name="csY65" fmla="*/ 287516 h 1461882"/>
              <a:gd name="csX66" fmla="*/ 90676 w 1107920"/>
              <a:gd name="csY66" fmla="*/ 294150 h 1461882"/>
              <a:gd name="csX67" fmla="*/ 77401 w 1107920"/>
              <a:gd name="csY67" fmla="*/ 256547 h 1461882"/>
              <a:gd name="csX68" fmla="*/ 86259 w 1107920"/>
              <a:gd name="csY68" fmla="*/ 183564 h 1461882"/>
              <a:gd name="csX69" fmla="*/ 0 w 1107920"/>
              <a:gd name="csY69" fmla="*/ 154819 h 1461882"/>
              <a:gd name="csX70" fmla="*/ 50867 w 1107920"/>
              <a:gd name="csY70" fmla="*/ 126068 h 1461882"/>
              <a:gd name="csX71" fmla="*/ 92893 w 1107920"/>
              <a:gd name="csY71" fmla="*/ 132697 h 1461882"/>
              <a:gd name="csX72" fmla="*/ 103952 w 1107920"/>
              <a:gd name="csY72" fmla="*/ 117221 h 1461882"/>
              <a:gd name="csX73" fmla="*/ 108369 w 1107920"/>
              <a:gd name="csY73" fmla="*/ 75201 h 1461882"/>
              <a:gd name="csX74" fmla="*/ 123850 w 1107920"/>
              <a:gd name="csY74" fmla="*/ 75201 h 1461882"/>
              <a:gd name="csX75" fmla="*/ 152601 w 1107920"/>
              <a:gd name="csY75" fmla="*/ 79624 h 1461882"/>
              <a:gd name="csX76" fmla="*/ 183558 w 1107920"/>
              <a:gd name="csY76" fmla="*/ 75201 h 1461882"/>
              <a:gd name="csX77" fmla="*/ 201251 w 1107920"/>
              <a:gd name="csY77" fmla="*/ 53085 h 1461882"/>
              <a:gd name="csX78" fmla="*/ 225584 w 1107920"/>
              <a:gd name="csY78" fmla="*/ 44238 h 1461882"/>
              <a:gd name="csX79" fmla="*/ 285292 w 1107920"/>
              <a:gd name="csY79" fmla="*/ 79624 h 1461882"/>
              <a:gd name="csX80" fmla="*/ 316261 w 1107920"/>
              <a:gd name="csY80" fmla="*/ 11064 h 1461882"/>
              <a:gd name="csX81" fmla="*/ 320684 w 1107920"/>
              <a:gd name="csY81" fmla="*/ 0 h 1461882"/>
              <a:gd name="csX82" fmla="*/ 327319 w 1107920"/>
              <a:gd name="csY82" fmla="*/ 2212 h 1461882"/>
              <a:gd name="csX83" fmla="*/ 336165 w 1107920"/>
              <a:gd name="csY83" fmla="*/ 17699 h 1461882"/>
              <a:gd name="csX84" fmla="*/ 340594 w 1107920"/>
              <a:gd name="csY84" fmla="*/ 81830 h 1461882"/>
              <a:gd name="csX85" fmla="*/ 373763 w 1107920"/>
              <a:gd name="csY85" fmla="*/ 132697 h 1461882"/>
              <a:gd name="csX86" fmla="*/ 453387 w 1107920"/>
              <a:gd name="csY86" fmla="*/ 117221 h 1461882"/>
              <a:gd name="csX87" fmla="*/ 468862 w 1107920"/>
              <a:gd name="csY87" fmla="*/ 99528 h 1461882"/>
              <a:gd name="csX88" fmla="*/ 486555 w 1107920"/>
              <a:gd name="csY88" fmla="*/ 101734 h 1461882"/>
              <a:gd name="csX89" fmla="*/ 473285 w 1107920"/>
              <a:gd name="csY89" fmla="*/ 128279 h 1461882"/>
              <a:gd name="csX90" fmla="*/ 497613 w 1107920"/>
              <a:gd name="csY90" fmla="*/ 152601 h 1461882"/>
              <a:gd name="csX91" fmla="*/ 433476 w 1107920"/>
              <a:gd name="csY91" fmla="*/ 207897 h 1461882"/>
              <a:gd name="csX92" fmla="*/ 431259 w 1107920"/>
              <a:gd name="csY92" fmla="*/ 249918 h 1461882"/>
              <a:gd name="csX93" fmla="*/ 460010 w 1107920"/>
              <a:gd name="csY93" fmla="*/ 287516 h 1461882"/>
              <a:gd name="csX94" fmla="*/ 499830 w 1107920"/>
              <a:gd name="csY94" fmla="*/ 265399 h 1461882"/>
              <a:gd name="csX95" fmla="*/ 528576 w 1107920"/>
              <a:gd name="csY95" fmla="*/ 302997 h 1461882"/>
              <a:gd name="csX96" fmla="*/ 575019 w 1107920"/>
              <a:gd name="csY96" fmla="*/ 309632 h 1461882"/>
              <a:gd name="csX97" fmla="*/ 568379 w 1107920"/>
              <a:gd name="csY97" fmla="*/ 382615 h 1461882"/>
              <a:gd name="csX98" fmla="*/ 570597 w 1107920"/>
              <a:gd name="csY98" fmla="*/ 395885 h 1461882"/>
              <a:gd name="csX99" fmla="*/ 614829 w 1107920"/>
              <a:gd name="csY99" fmla="*/ 406943 h 1461882"/>
              <a:gd name="csX100" fmla="*/ 594930 w 1107920"/>
              <a:gd name="csY100" fmla="*/ 446752 h 1461882"/>
              <a:gd name="csX101" fmla="*/ 707711 w 1107920"/>
              <a:gd name="csY101" fmla="*/ 537422 h 1461882"/>
              <a:gd name="csX102" fmla="*/ 745228 w 1107920"/>
              <a:gd name="csY102" fmla="*/ 528581 h 1461882"/>
              <a:gd name="csX103" fmla="*/ 749645 w 1107920"/>
              <a:gd name="csY103" fmla="*/ 510883 h 1461882"/>
              <a:gd name="csX104" fmla="*/ 791671 w 1107920"/>
              <a:gd name="csY104" fmla="*/ 453387 h 1461882"/>
              <a:gd name="csX105" fmla="*/ 815993 w 1107920"/>
              <a:gd name="csY105" fmla="*/ 479926 h 1461882"/>
              <a:gd name="csX106" fmla="*/ 869061 w 1107920"/>
              <a:gd name="csY106" fmla="*/ 486561 h 1461882"/>
              <a:gd name="csX107" fmla="*/ 844744 w 1107920"/>
              <a:gd name="csY107" fmla="*/ 541851 h 1461882"/>
              <a:gd name="csX108" fmla="*/ 855808 w 1107920"/>
              <a:gd name="csY108" fmla="*/ 557332 h 1461882"/>
              <a:gd name="csX109" fmla="*/ 860231 w 1107920"/>
              <a:gd name="csY109" fmla="*/ 561756 h 1461882"/>
              <a:gd name="csX110" fmla="*/ 866860 w 1107920"/>
              <a:gd name="csY110" fmla="*/ 568391 h 1461882"/>
              <a:gd name="csX111" fmla="*/ 882342 w 1107920"/>
              <a:gd name="csY111" fmla="*/ 603771 h 1461882"/>
              <a:gd name="csX112" fmla="*/ 888977 w 1107920"/>
              <a:gd name="csY112" fmla="*/ 621469 h 1461882"/>
              <a:gd name="csX113" fmla="*/ 908887 w 1107920"/>
              <a:gd name="csY113" fmla="*/ 648003 h 1461882"/>
              <a:gd name="csX114" fmla="*/ 895611 w 1107920"/>
              <a:gd name="csY114" fmla="*/ 687818 h 1461882"/>
              <a:gd name="csX115" fmla="*/ 904452 w 1107920"/>
              <a:gd name="csY115" fmla="*/ 725415 h 1461882"/>
              <a:gd name="csX116" fmla="*/ 906670 w 1107920"/>
              <a:gd name="csY116" fmla="*/ 729838 h 1461882"/>
              <a:gd name="csX117" fmla="*/ 913304 w 1107920"/>
              <a:gd name="csY117" fmla="*/ 760801 h 1461882"/>
              <a:gd name="csX118" fmla="*/ 944261 w 1107920"/>
              <a:gd name="csY118" fmla="*/ 798393 h 1461882"/>
              <a:gd name="csX119" fmla="*/ 984070 w 1107920"/>
              <a:gd name="csY119" fmla="*/ 807245 h 1461882"/>
              <a:gd name="csX120" fmla="*/ 992922 w 1107920"/>
              <a:gd name="csY120" fmla="*/ 809451 h 146188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  <a:cxn ang="0">
                <a:pos x="csX87" y="csY87"/>
              </a:cxn>
              <a:cxn ang="0">
                <a:pos x="csX88" y="csY88"/>
              </a:cxn>
              <a:cxn ang="0">
                <a:pos x="csX89" y="csY89"/>
              </a:cxn>
              <a:cxn ang="0">
                <a:pos x="csX90" y="csY90"/>
              </a:cxn>
              <a:cxn ang="0">
                <a:pos x="csX91" y="csY91"/>
              </a:cxn>
              <a:cxn ang="0">
                <a:pos x="csX92" y="csY92"/>
              </a:cxn>
              <a:cxn ang="0">
                <a:pos x="csX93" y="csY93"/>
              </a:cxn>
              <a:cxn ang="0">
                <a:pos x="csX94" y="csY94"/>
              </a:cxn>
              <a:cxn ang="0">
                <a:pos x="csX95" y="csY95"/>
              </a:cxn>
              <a:cxn ang="0">
                <a:pos x="csX96" y="csY96"/>
              </a:cxn>
              <a:cxn ang="0">
                <a:pos x="csX97" y="csY97"/>
              </a:cxn>
              <a:cxn ang="0">
                <a:pos x="csX98" y="csY98"/>
              </a:cxn>
              <a:cxn ang="0">
                <a:pos x="csX99" y="csY99"/>
              </a:cxn>
              <a:cxn ang="0">
                <a:pos x="csX100" y="csY100"/>
              </a:cxn>
              <a:cxn ang="0">
                <a:pos x="csX101" y="csY101"/>
              </a:cxn>
              <a:cxn ang="0">
                <a:pos x="csX102" y="csY102"/>
              </a:cxn>
              <a:cxn ang="0">
                <a:pos x="csX103" y="csY103"/>
              </a:cxn>
              <a:cxn ang="0">
                <a:pos x="csX104" y="csY104"/>
              </a:cxn>
              <a:cxn ang="0">
                <a:pos x="csX105" y="csY105"/>
              </a:cxn>
              <a:cxn ang="0">
                <a:pos x="csX106" y="csY106"/>
              </a:cxn>
              <a:cxn ang="0">
                <a:pos x="csX107" y="csY107"/>
              </a:cxn>
              <a:cxn ang="0">
                <a:pos x="csX108" y="csY108"/>
              </a:cxn>
              <a:cxn ang="0">
                <a:pos x="csX109" y="csY109"/>
              </a:cxn>
              <a:cxn ang="0">
                <a:pos x="csX110" y="csY110"/>
              </a:cxn>
              <a:cxn ang="0">
                <a:pos x="csX111" y="csY111"/>
              </a:cxn>
              <a:cxn ang="0">
                <a:pos x="csX112" y="csY112"/>
              </a:cxn>
              <a:cxn ang="0">
                <a:pos x="csX113" y="csY113"/>
              </a:cxn>
              <a:cxn ang="0">
                <a:pos x="csX114" y="csY114"/>
              </a:cxn>
              <a:cxn ang="0">
                <a:pos x="csX115" y="csY115"/>
              </a:cxn>
              <a:cxn ang="0">
                <a:pos x="csX116" y="csY116"/>
              </a:cxn>
              <a:cxn ang="0">
                <a:pos x="csX117" y="csY117"/>
              </a:cxn>
              <a:cxn ang="0">
                <a:pos x="csX118" y="csY118"/>
              </a:cxn>
              <a:cxn ang="0">
                <a:pos x="csX119" y="csY119"/>
              </a:cxn>
              <a:cxn ang="0">
                <a:pos x="csX120" y="csY120"/>
              </a:cxn>
            </a:cxnLst>
            <a:rect l="l" t="t" r="r" b="b"/>
            <a:pathLst>
              <a:path w="1107920" h="1461882" extrusionOk="0">
                <a:moveTo>
                  <a:pt x="1010610" y="811668"/>
                </a:moveTo>
                <a:lnTo>
                  <a:pt x="1054842" y="900127"/>
                </a:lnTo>
                <a:lnTo>
                  <a:pt x="1107921" y="928884"/>
                </a:lnTo>
                <a:lnTo>
                  <a:pt x="979653" y="981957"/>
                </a:lnTo>
                <a:lnTo>
                  <a:pt x="957537" y="977539"/>
                </a:lnTo>
                <a:lnTo>
                  <a:pt x="968601" y="990809"/>
                </a:lnTo>
                <a:lnTo>
                  <a:pt x="935421" y="1039464"/>
                </a:lnTo>
                <a:lnTo>
                  <a:pt x="935421" y="1041676"/>
                </a:lnTo>
                <a:lnTo>
                  <a:pt x="961954" y="1090326"/>
                </a:lnTo>
                <a:lnTo>
                  <a:pt x="946479" y="1134564"/>
                </a:lnTo>
                <a:lnTo>
                  <a:pt x="911087" y="1167738"/>
                </a:lnTo>
                <a:lnTo>
                  <a:pt x="997346" y="1242927"/>
                </a:lnTo>
                <a:lnTo>
                  <a:pt x="1003981" y="1256203"/>
                </a:lnTo>
                <a:lnTo>
                  <a:pt x="970806" y="1293794"/>
                </a:lnTo>
                <a:lnTo>
                  <a:pt x="1003981" y="1307070"/>
                </a:lnTo>
                <a:lnTo>
                  <a:pt x="984070" y="1349090"/>
                </a:lnTo>
                <a:lnTo>
                  <a:pt x="935421" y="1377841"/>
                </a:lnTo>
                <a:lnTo>
                  <a:pt x="886765" y="1437555"/>
                </a:lnTo>
                <a:lnTo>
                  <a:pt x="849162" y="1446395"/>
                </a:lnTo>
                <a:lnTo>
                  <a:pt x="838104" y="1397746"/>
                </a:lnTo>
                <a:lnTo>
                  <a:pt x="813776" y="1388899"/>
                </a:lnTo>
                <a:lnTo>
                  <a:pt x="729838" y="1433126"/>
                </a:lnTo>
                <a:lnTo>
                  <a:pt x="709928" y="1461883"/>
                </a:lnTo>
                <a:lnTo>
                  <a:pt x="723198" y="1351296"/>
                </a:lnTo>
                <a:lnTo>
                  <a:pt x="714346" y="1307070"/>
                </a:lnTo>
                <a:lnTo>
                  <a:pt x="687818" y="1278319"/>
                </a:lnTo>
                <a:lnTo>
                  <a:pt x="661272" y="1289371"/>
                </a:lnTo>
                <a:lnTo>
                  <a:pt x="601565" y="1315916"/>
                </a:lnTo>
                <a:lnTo>
                  <a:pt x="557332" y="1309281"/>
                </a:lnTo>
                <a:lnTo>
                  <a:pt x="575019" y="1273890"/>
                </a:lnTo>
                <a:lnTo>
                  <a:pt x="561744" y="1251773"/>
                </a:lnTo>
                <a:lnTo>
                  <a:pt x="537422" y="1247356"/>
                </a:lnTo>
                <a:lnTo>
                  <a:pt x="519729" y="1251773"/>
                </a:lnTo>
                <a:lnTo>
                  <a:pt x="497613" y="1220811"/>
                </a:lnTo>
                <a:lnTo>
                  <a:pt x="457804" y="1211970"/>
                </a:lnTo>
                <a:lnTo>
                  <a:pt x="409143" y="1189854"/>
                </a:lnTo>
                <a:lnTo>
                  <a:pt x="384821" y="1203124"/>
                </a:lnTo>
                <a:lnTo>
                  <a:pt x="327319" y="1083697"/>
                </a:lnTo>
                <a:lnTo>
                  <a:pt x="320684" y="1057157"/>
                </a:lnTo>
                <a:lnTo>
                  <a:pt x="345012" y="1050517"/>
                </a:lnTo>
                <a:lnTo>
                  <a:pt x="362710" y="926672"/>
                </a:lnTo>
                <a:lnTo>
                  <a:pt x="375969" y="913402"/>
                </a:lnTo>
                <a:lnTo>
                  <a:pt x="351652" y="882440"/>
                </a:lnTo>
                <a:lnTo>
                  <a:pt x="340594" y="900127"/>
                </a:lnTo>
                <a:lnTo>
                  <a:pt x="349435" y="908979"/>
                </a:lnTo>
                <a:lnTo>
                  <a:pt x="311837" y="915608"/>
                </a:lnTo>
                <a:lnTo>
                  <a:pt x="265394" y="968693"/>
                </a:lnTo>
                <a:lnTo>
                  <a:pt x="216744" y="953206"/>
                </a:lnTo>
                <a:lnTo>
                  <a:pt x="203469" y="908979"/>
                </a:lnTo>
                <a:lnTo>
                  <a:pt x="163660" y="860318"/>
                </a:lnTo>
                <a:lnTo>
                  <a:pt x="161442" y="776282"/>
                </a:lnTo>
                <a:lnTo>
                  <a:pt x="159236" y="745320"/>
                </a:lnTo>
                <a:lnTo>
                  <a:pt x="119427" y="694453"/>
                </a:lnTo>
                <a:lnTo>
                  <a:pt x="128268" y="678971"/>
                </a:lnTo>
                <a:lnTo>
                  <a:pt x="143761" y="630316"/>
                </a:lnTo>
                <a:lnTo>
                  <a:pt x="126068" y="597142"/>
                </a:lnTo>
                <a:lnTo>
                  <a:pt x="95099" y="548486"/>
                </a:lnTo>
                <a:lnTo>
                  <a:pt x="79618" y="559544"/>
                </a:lnTo>
                <a:lnTo>
                  <a:pt x="53073" y="539640"/>
                </a:lnTo>
                <a:lnTo>
                  <a:pt x="53073" y="486561"/>
                </a:lnTo>
                <a:lnTo>
                  <a:pt x="11058" y="468868"/>
                </a:lnTo>
                <a:lnTo>
                  <a:pt x="15476" y="455598"/>
                </a:lnTo>
                <a:lnTo>
                  <a:pt x="8841" y="435688"/>
                </a:lnTo>
                <a:lnTo>
                  <a:pt x="70777" y="389244"/>
                </a:lnTo>
                <a:lnTo>
                  <a:pt x="13275" y="329536"/>
                </a:lnTo>
                <a:lnTo>
                  <a:pt x="68560" y="287516"/>
                </a:lnTo>
                <a:lnTo>
                  <a:pt x="90676" y="294150"/>
                </a:lnTo>
                <a:lnTo>
                  <a:pt x="77401" y="256547"/>
                </a:lnTo>
                <a:lnTo>
                  <a:pt x="86259" y="183564"/>
                </a:lnTo>
                <a:lnTo>
                  <a:pt x="0" y="154819"/>
                </a:lnTo>
                <a:lnTo>
                  <a:pt x="50867" y="126068"/>
                </a:lnTo>
                <a:lnTo>
                  <a:pt x="92893" y="132697"/>
                </a:lnTo>
                <a:lnTo>
                  <a:pt x="103952" y="117221"/>
                </a:lnTo>
                <a:lnTo>
                  <a:pt x="108369" y="75201"/>
                </a:lnTo>
                <a:lnTo>
                  <a:pt x="123850" y="75201"/>
                </a:lnTo>
                <a:lnTo>
                  <a:pt x="152601" y="79624"/>
                </a:lnTo>
                <a:lnTo>
                  <a:pt x="183558" y="75201"/>
                </a:lnTo>
                <a:lnTo>
                  <a:pt x="201251" y="53085"/>
                </a:lnTo>
                <a:lnTo>
                  <a:pt x="225584" y="44238"/>
                </a:lnTo>
                <a:lnTo>
                  <a:pt x="285292" y="79624"/>
                </a:lnTo>
                <a:lnTo>
                  <a:pt x="316261" y="11064"/>
                </a:lnTo>
                <a:lnTo>
                  <a:pt x="320684" y="0"/>
                </a:lnTo>
                <a:lnTo>
                  <a:pt x="327319" y="2212"/>
                </a:lnTo>
                <a:lnTo>
                  <a:pt x="336165" y="17699"/>
                </a:lnTo>
                <a:lnTo>
                  <a:pt x="340594" y="81830"/>
                </a:lnTo>
                <a:lnTo>
                  <a:pt x="373763" y="132697"/>
                </a:lnTo>
                <a:lnTo>
                  <a:pt x="453387" y="117221"/>
                </a:lnTo>
                <a:lnTo>
                  <a:pt x="468862" y="99528"/>
                </a:lnTo>
                <a:lnTo>
                  <a:pt x="486555" y="101734"/>
                </a:lnTo>
                <a:lnTo>
                  <a:pt x="473285" y="128279"/>
                </a:lnTo>
                <a:lnTo>
                  <a:pt x="497613" y="152601"/>
                </a:lnTo>
                <a:lnTo>
                  <a:pt x="433476" y="207897"/>
                </a:lnTo>
                <a:lnTo>
                  <a:pt x="431259" y="249918"/>
                </a:lnTo>
                <a:lnTo>
                  <a:pt x="460010" y="287516"/>
                </a:lnTo>
                <a:lnTo>
                  <a:pt x="499830" y="265399"/>
                </a:lnTo>
                <a:lnTo>
                  <a:pt x="528576" y="302997"/>
                </a:lnTo>
                <a:lnTo>
                  <a:pt x="575019" y="309632"/>
                </a:lnTo>
                <a:lnTo>
                  <a:pt x="568379" y="382615"/>
                </a:lnTo>
                <a:lnTo>
                  <a:pt x="570597" y="395885"/>
                </a:lnTo>
                <a:lnTo>
                  <a:pt x="614829" y="406943"/>
                </a:lnTo>
                <a:lnTo>
                  <a:pt x="594930" y="446752"/>
                </a:lnTo>
                <a:lnTo>
                  <a:pt x="707711" y="537422"/>
                </a:lnTo>
                <a:lnTo>
                  <a:pt x="745228" y="528581"/>
                </a:lnTo>
                <a:lnTo>
                  <a:pt x="749645" y="510883"/>
                </a:lnTo>
                <a:lnTo>
                  <a:pt x="791671" y="453387"/>
                </a:lnTo>
                <a:lnTo>
                  <a:pt x="815993" y="479926"/>
                </a:lnTo>
                <a:lnTo>
                  <a:pt x="869061" y="486561"/>
                </a:lnTo>
                <a:lnTo>
                  <a:pt x="844744" y="541851"/>
                </a:lnTo>
                <a:lnTo>
                  <a:pt x="855808" y="557332"/>
                </a:lnTo>
                <a:lnTo>
                  <a:pt x="860231" y="561756"/>
                </a:lnTo>
                <a:lnTo>
                  <a:pt x="866860" y="568391"/>
                </a:lnTo>
                <a:lnTo>
                  <a:pt x="882342" y="603771"/>
                </a:lnTo>
                <a:lnTo>
                  <a:pt x="888977" y="621469"/>
                </a:lnTo>
                <a:lnTo>
                  <a:pt x="908887" y="648003"/>
                </a:lnTo>
                <a:lnTo>
                  <a:pt x="895611" y="687818"/>
                </a:lnTo>
                <a:lnTo>
                  <a:pt x="904452" y="725415"/>
                </a:lnTo>
                <a:lnTo>
                  <a:pt x="906670" y="729838"/>
                </a:lnTo>
                <a:lnTo>
                  <a:pt x="913304" y="760801"/>
                </a:lnTo>
                <a:lnTo>
                  <a:pt x="944261" y="798393"/>
                </a:lnTo>
                <a:lnTo>
                  <a:pt x="984070" y="807245"/>
                </a:lnTo>
                <a:lnTo>
                  <a:pt x="992922" y="809451"/>
                </a:lnTo>
                <a:close/>
              </a:path>
            </a:pathLst>
          </a:custGeom>
          <a:solidFill>
            <a:srgbClr val="B6B6B6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59" name="Freihandform: Form 158"/>
          <p:cNvSpPr/>
          <p:nvPr/>
        </p:nvSpPr>
        <p:spPr bwMode="auto">
          <a:xfrm>
            <a:off x="4311854" y="2190218"/>
            <a:ext cx="727620" cy="900121"/>
          </a:xfrm>
          <a:custGeom>
            <a:avLst/>
            <a:gdLst>
              <a:gd name="csX0" fmla="*/ 106158 w 727620"/>
              <a:gd name="csY0" fmla="*/ 123850 h 900121"/>
              <a:gd name="csX1" fmla="*/ 132691 w 727620"/>
              <a:gd name="csY1" fmla="*/ 114998 h 900121"/>
              <a:gd name="csX2" fmla="*/ 176923 w 727620"/>
              <a:gd name="csY2" fmla="*/ 126062 h 900121"/>
              <a:gd name="csX3" fmla="*/ 203469 w 727620"/>
              <a:gd name="csY3" fmla="*/ 108369 h 900121"/>
              <a:gd name="csX4" fmla="*/ 221167 w 727620"/>
              <a:gd name="csY4" fmla="*/ 70766 h 900121"/>
              <a:gd name="csX5" fmla="*/ 269817 w 727620"/>
              <a:gd name="csY5" fmla="*/ 86253 h 900121"/>
              <a:gd name="csX6" fmla="*/ 316261 w 727620"/>
              <a:gd name="csY6" fmla="*/ 33168 h 900121"/>
              <a:gd name="csX7" fmla="*/ 353858 w 727620"/>
              <a:gd name="csY7" fmla="*/ 26539 h 900121"/>
              <a:gd name="csX8" fmla="*/ 345017 w 727620"/>
              <a:gd name="csY8" fmla="*/ 17687 h 900121"/>
              <a:gd name="csX9" fmla="*/ 356076 w 727620"/>
              <a:gd name="csY9" fmla="*/ 0 h 900121"/>
              <a:gd name="csX10" fmla="*/ 380392 w 727620"/>
              <a:gd name="csY10" fmla="*/ 30962 h 900121"/>
              <a:gd name="csX11" fmla="*/ 367134 w 727620"/>
              <a:gd name="csY11" fmla="*/ 44232 h 900121"/>
              <a:gd name="csX12" fmla="*/ 349435 w 727620"/>
              <a:gd name="csY12" fmla="*/ 168077 h 900121"/>
              <a:gd name="csX13" fmla="*/ 325107 w 727620"/>
              <a:gd name="csY13" fmla="*/ 174717 h 900121"/>
              <a:gd name="csX14" fmla="*/ 331742 w 727620"/>
              <a:gd name="csY14" fmla="*/ 201257 h 900121"/>
              <a:gd name="csX15" fmla="*/ 389244 w 727620"/>
              <a:gd name="csY15" fmla="*/ 320684 h 900121"/>
              <a:gd name="csX16" fmla="*/ 413566 w 727620"/>
              <a:gd name="csY16" fmla="*/ 307414 h 900121"/>
              <a:gd name="csX17" fmla="*/ 462227 w 727620"/>
              <a:gd name="csY17" fmla="*/ 329530 h 900121"/>
              <a:gd name="csX18" fmla="*/ 502036 w 727620"/>
              <a:gd name="csY18" fmla="*/ 338371 h 900121"/>
              <a:gd name="csX19" fmla="*/ 524152 w 727620"/>
              <a:gd name="csY19" fmla="*/ 369334 h 900121"/>
              <a:gd name="csX20" fmla="*/ 541846 w 727620"/>
              <a:gd name="csY20" fmla="*/ 364916 h 900121"/>
              <a:gd name="csX21" fmla="*/ 566167 w 727620"/>
              <a:gd name="csY21" fmla="*/ 369334 h 900121"/>
              <a:gd name="csX22" fmla="*/ 579443 w 727620"/>
              <a:gd name="csY22" fmla="*/ 391450 h 900121"/>
              <a:gd name="csX23" fmla="*/ 561756 w 727620"/>
              <a:gd name="csY23" fmla="*/ 426841 h 900121"/>
              <a:gd name="csX24" fmla="*/ 605988 w 727620"/>
              <a:gd name="csY24" fmla="*/ 433476 h 900121"/>
              <a:gd name="csX25" fmla="*/ 665696 w 727620"/>
              <a:gd name="csY25" fmla="*/ 406931 h 900121"/>
              <a:gd name="csX26" fmla="*/ 692241 w 727620"/>
              <a:gd name="csY26" fmla="*/ 395879 h 900121"/>
              <a:gd name="csX27" fmla="*/ 718769 w 727620"/>
              <a:gd name="csY27" fmla="*/ 424630 h 900121"/>
              <a:gd name="csX28" fmla="*/ 727621 w 727620"/>
              <a:gd name="csY28" fmla="*/ 468856 h 900121"/>
              <a:gd name="csX29" fmla="*/ 714351 w 727620"/>
              <a:gd name="csY29" fmla="*/ 579443 h 900121"/>
              <a:gd name="csX30" fmla="*/ 663484 w 727620"/>
              <a:gd name="csY30" fmla="*/ 630310 h 900121"/>
              <a:gd name="csX31" fmla="*/ 661278 w 727620"/>
              <a:gd name="csY31" fmla="*/ 661272 h 900121"/>
              <a:gd name="csX32" fmla="*/ 612623 w 727620"/>
              <a:gd name="csY32" fmla="*/ 714345 h 900121"/>
              <a:gd name="csX33" fmla="*/ 628104 w 727620"/>
              <a:gd name="csY33" fmla="*/ 760789 h 900121"/>
              <a:gd name="csX34" fmla="*/ 597136 w 727620"/>
              <a:gd name="csY34" fmla="*/ 787334 h 900121"/>
              <a:gd name="csX35" fmla="*/ 568385 w 727620"/>
              <a:gd name="csY35" fmla="*/ 774065 h 900121"/>
              <a:gd name="csX36" fmla="*/ 550692 w 727620"/>
              <a:gd name="csY36" fmla="*/ 800604 h 900121"/>
              <a:gd name="csX37" fmla="*/ 586078 w 727620"/>
              <a:gd name="csY37" fmla="*/ 829355 h 900121"/>
              <a:gd name="csX38" fmla="*/ 544051 w 727620"/>
              <a:gd name="csY38" fmla="*/ 900121 h 900121"/>
              <a:gd name="csX39" fmla="*/ 526370 w 727620"/>
              <a:gd name="csY39" fmla="*/ 886857 h 900121"/>
              <a:gd name="csX40" fmla="*/ 510877 w 727620"/>
              <a:gd name="csY40" fmla="*/ 871370 h 900121"/>
              <a:gd name="csX41" fmla="*/ 513095 w 727620"/>
              <a:gd name="csY41" fmla="*/ 840407 h 900121"/>
              <a:gd name="csX42" fmla="*/ 369334 w 727620"/>
              <a:gd name="csY42" fmla="*/ 793969 h 900121"/>
              <a:gd name="csX43" fmla="*/ 393673 w 727620"/>
              <a:gd name="csY43" fmla="*/ 678965 h 900121"/>
              <a:gd name="csX44" fmla="*/ 384827 w 727620"/>
              <a:gd name="csY44" fmla="*/ 663484 h 900121"/>
              <a:gd name="csX45" fmla="*/ 351652 w 727620"/>
              <a:gd name="csY45" fmla="*/ 641368 h 900121"/>
              <a:gd name="csX46" fmla="*/ 338377 w 727620"/>
              <a:gd name="csY46" fmla="*/ 592707 h 900121"/>
              <a:gd name="csX47" fmla="*/ 329536 w 727620"/>
              <a:gd name="csY47" fmla="*/ 625887 h 900121"/>
              <a:gd name="csX48" fmla="*/ 272034 w 727620"/>
              <a:gd name="csY48" fmla="*/ 619252 h 900121"/>
              <a:gd name="csX49" fmla="*/ 223373 w 727620"/>
              <a:gd name="csY49" fmla="*/ 605982 h 900121"/>
              <a:gd name="csX50" fmla="*/ 218950 w 727620"/>
              <a:gd name="csY50" fmla="*/ 590501 h 900121"/>
              <a:gd name="csX51" fmla="*/ 216732 w 727620"/>
              <a:gd name="csY51" fmla="*/ 581649 h 900121"/>
              <a:gd name="csX52" fmla="*/ 199051 w 727620"/>
              <a:gd name="csY52" fmla="*/ 561750 h 900121"/>
              <a:gd name="csX53" fmla="*/ 126068 w 727620"/>
              <a:gd name="csY53" fmla="*/ 557321 h 900121"/>
              <a:gd name="csX54" fmla="*/ 97317 w 727620"/>
              <a:gd name="csY54" fmla="*/ 634733 h 900121"/>
              <a:gd name="csX55" fmla="*/ 77407 w 727620"/>
              <a:gd name="csY55" fmla="*/ 614823 h 900121"/>
              <a:gd name="csX56" fmla="*/ 59719 w 727620"/>
              <a:gd name="csY56" fmla="*/ 632516 h 900121"/>
              <a:gd name="csX57" fmla="*/ 30962 w 727620"/>
              <a:gd name="csY57" fmla="*/ 552903 h 900121"/>
              <a:gd name="csX58" fmla="*/ 0 w 727620"/>
              <a:gd name="csY58" fmla="*/ 475497 h 900121"/>
              <a:gd name="csX59" fmla="*/ 28757 w 727620"/>
              <a:gd name="csY59" fmla="*/ 373763 h 900121"/>
              <a:gd name="csX60" fmla="*/ 15481 w 727620"/>
              <a:gd name="csY60" fmla="*/ 369334 h 900121"/>
              <a:gd name="csX61" fmla="*/ 97317 w 727620"/>
              <a:gd name="csY61" fmla="*/ 296350 h 900121"/>
              <a:gd name="csX62" fmla="*/ 75201 w 727620"/>
              <a:gd name="csY62" fmla="*/ 210103 h 900121"/>
              <a:gd name="csX63" fmla="*/ 115004 w 727620"/>
              <a:gd name="csY63" fmla="*/ 187987 h 900121"/>
              <a:gd name="csX64" fmla="*/ 86247 w 727620"/>
              <a:gd name="csY64" fmla="*/ 176929 h 900121"/>
              <a:gd name="csX65" fmla="*/ 59719 w 727620"/>
              <a:gd name="csY65" fmla="*/ 143749 h 90012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</a:cxnLst>
            <a:rect l="l" t="t" r="r" b="b"/>
            <a:pathLst>
              <a:path w="727620" h="900121" extrusionOk="0">
                <a:moveTo>
                  <a:pt x="106158" y="123850"/>
                </a:moveTo>
                <a:lnTo>
                  <a:pt x="132691" y="114998"/>
                </a:lnTo>
                <a:lnTo>
                  <a:pt x="176923" y="126062"/>
                </a:lnTo>
                <a:lnTo>
                  <a:pt x="203469" y="108369"/>
                </a:lnTo>
                <a:lnTo>
                  <a:pt x="221167" y="70766"/>
                </a:lnTo>
                <a:lnTo>
                  <a:pt x="269817" y="86253"/>
                </a:lnTo>
                <a:lnTo>
                  <a:pt x="316261" y="33168"/>
                </a:lnTo>
                <a:lnTo>
                  <a:pt x="353858" y="26539"/>
                </a:lnTo>
                <a:lnTo>
                  <a:pt x="345017" y="17687"/>
                </a:lnTo>
                <a:lnTo>
                  <a:pt x="356076" y="0"/>
                </a:lnTo>
                <a:lnTo>
                  <a:pt x="380392" y="30962"/>
                </a:lnTo>
                <a:lnTo>
                  <a:pt x="367134" y="44232"/>
                </a:lnTo>
                <a:lnTo>
                  <a:pt x="349435" y="168077"/>
                </a:lnTo>
                <a:lnTo>
                  <a:pt x="325107" y="174717"/>
                </a:lnTo>
                <a:lnTo>
                  <a:pt x="331742" y="201257"/>
                </a:lnTo>
                <a:lnTo>
                  <a:pt x="389244" y="320684"/>
                </a:lnTo>
                <a:lnTo>
                  <a:pt x="413566" y="307414"/>
                </a:lnTo>
                <a:lnTo>
                  <a:pt x="462227" y="329530"/>
                </a:lnTo>
                <a:lnTo>
                  <a:pt x="502036" y="338371"/>
                </a:lnTo>
                <a:lnTo>
                  <a:pt x="524152" y="369334"/>
                </a:lnTo>
                <a:lnTo>
                  <a:pt x="541846" y="364916"/>
                </a:lnTo>
                <a:lnTo>
                  <a:pt x="566167" y="369334"/>
                </a:lnTo>
                <a:lnTo>
                  <a:pt x="579443" y="391450"/>
                </a:lnTo>
                <a:lnTo>
                  <a:pt x="561756" y="426841"/>
                </a:lnTo>
                <a:lnTo>
                  <a:pt x="605988" y="433476"/>
                </a:lnTo>
                <a:lnTo>
                  <a:pt x="665696" y="406931"/>
                </a:lnTo>
                <a:lnTo>
                  <a:pt x="692241" y="395879"/>
                </a:lnTo>
                <a:lnTo>
                  <a:pt x="718769" y="424630"/>
                </a:lnTo>
                <a:lnTo>
                  <a:pt x="727621" y="468856"/>
                </a:lnTo>
                <a:lnTo>
                  <a:pt x="714351" y="579443"/>
                </a:lnTo>
                <a:lnTo>
                  <a:pt x="663484" y="630310"/>
                </a:lnTo>
                <a:lnTo>
                  <a:pt x="661278" y="661272"/>
                </a:lnTo>
                <a:lnTo>
                  <a:pt x="612623" y="714345"/>
                </a:lnTo>
                <a:lnTo>
                  <a:pt x="628104" y="760789"/>
                </a:lnTo>
                <a:lnTo>
                  <a:pt x="597136" y="787334"/>
                </a:lnTo>
                <a:lnTo>
                  <a:pt x="568385" y="774065"/>
                </a:lnTo>
                <a:lnTo>
                  <a:pt x="550692" y="800604"/>
                </a:lnTo>
                <a:lnTo>
                  <a:pt x="586078" y="829355"/>
                </a:lnTo>
                <a:lnTo>
                  <a:pt x="544051" y="900121"/>
                </a:lnTo>
                <a:lnTo>
                  <a:pt x="526370" y="886857"/>
                </a:lnTo>
                <a:lnTo>
                  <a:pt x="510877" y="871370"/>
                </a:lnTo>
                <a:lnTo>
                  <a:pt x="513095" y="840407"/>
                </a:lnTo>
                <a:lnTo>
                  <a:pt x="369334" y="793969"/>
                </a:lnTo>
                <a:lnTo>
                  <a:pt x="393673" y="678965"/>
                </a:lnTo>
                <a:lnTo>
                  <a:pt x="384827" y="663484"/>
                </a:lnTo>
                <a:lnTo>
                  <a:pt x="351652" y="641368"/>
                </a:lnTo>
                <a:lnTo>
                  <a:pt x="338377" y="592707"/>
                </a:lnTo>
                <a:lnTo>
                  <a:pt x="329536" y="625887"/>
                </a:lnTo>
                <a:lnTo>
                  <a:pt x="272034" y="619252"/>
                </a:lnTo>
                <a:lnTo>
                  <a:pt x="223373" y="605982"/>
                </a:lnTo>
                <a:lnTo>
                  <a:pt x="218950" y="590501"/>
                </a:lnTo>
                <a:lnTo>
                  <a:pt x="216732" y="581649"/>
                </a:lnTo>
                <a:lnTo>
                  <a:pt x="199051" y="561750"/>
                </a:lnTo>
                <a:lnTo>
                  <a:pt x="126068" y="557321"/>
                </a:lnTo>
                <a:lnTo>
                  <a:pt x="97317" y="634733"/>
                </a:lnTo>
                <a:lnTo>
                  <a:pt x="77407" y="614823"/>
                </a:lnTo>
                <a:lnTo>
                  <a:pt x="59719" y="632516"/>
                </a:lnTo>
                <a:lnTo>
                  <a:pt x="30962" y="552903"/>
                </a:lnTo>
                <a:lnTo>
                  <a:pt x="0" y="475497"/>
                </a:lnTo>
                <a:lnTo>
                  <a:pt x="28757" y="373763"/>
                </a:lnTo>
                <a:lnTo>
                  <a:pt x="15481" y="369334"/>
                </a:lnTo>
                <a:lnTo>
                  <a:pt x="97317" y="296350"/>
                </a:lnTo>
                <a:lnTo>
                  <a:pt x="75201" y="210103"/>
                </a:lnTo>
                <a:lnTo>
                  <a:pt x="115004" y="187987"/>
                </a:lnTo>
                <a:lnTo>
                  <a:pt x="86247" y="176929"/>
                </a:lnTo>
                <a:lnTo>
                  <a:pt x="59719" y="143749"/>
                </a:lnTo>
                <a:close/>
              </a:path>
            </a:pathLst>
          </a:custGeom>
          <a:solidFill>
            <a:srgbClr val="7B1932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60" name="Freihandform: Form 159"/>
          <p:cNvSpPr/>
          <p:nvPr/>
        </p:nvSpPr>
        <p:spPr bwMode="auto">
          <a:xfrm>
            <a:off x="3770912" y="1730197"/>
            <a:ext cx="762108" cy="586083"/>
          </a:xfrm>
          <a:custGeom>
            <a:avLst/>
            <a:gdLst>
              <a:gd name="csX0" fmla="*/ 0 w 762108"/>
              <a:gd name="csY0" fmla="*/ 320690 h 586083"/>
              <a:gd name="csX1" fmla="*/ 20423 w 762108"/>
              <a:gd name="csY1" fmla="*/ 346509 h 586083"/>
              <a:gd name="csX2" fmla="*/ 142845 w 762108"/>
              <a:gd name="csY2" fmla="*/ 446752 h 586083"/>
              <a:gd name="csX3" fmla="*/ 226886 w 762108"/>
              <a:gd name="csY3" fmla="*/ 464439 h 586083"/>
              <a:gd name="csX4" fmla="*/ 246797 w 762108"/>
              <a:gd name="csY4" fmla="*/ 462233 h 586083"/>
              <a:gd name="csX5" fmla="*/ 299875 w 762108"/>
              <a:gd name="csY5" fmla="*/ 455598 h 586083"/>
              <a:gd name="csX6" fmla="*/ 344113 w 762108"/>
              <a:gd name="csY6" fmla="*/ 493190 h 586083"/>
              <a:gd name="csX7" fmla="*/ 377282 w 762108"/>
              <a:gd name="csY7" fmla="*/ 508671 h 586083"/>
              <a:gd name="csX8" fmla="*/ 388340 w 762108"/>
              <a:gd name="csY8" fmla="*/ 499825 h 586083"/>
              <a:gd name="csX9" fmla="*/ 443630 w 762108"/>
              <a:gd name="csY9" fmla="*/ 499825 h 586083"/>
              <a:gd name="csX10" fmla="*/ 492292 w 762108"/>
              <a:gd name="csY10" fmla="*/ 568391 h 586083"/>
              <a:gd name="csX11" fmla="*/ 598437 w 762108"/>
              <a:gd name="csY11" fmla="*/ 526370 h 586083"/>
              <a:gd name="csX12" fmla="*/ 647099 w 762108"/>
              <a:gd name="csY12" fmla="*/ 583872 h 586083"/>
              <a:gd name="csX13" fmla="*/ 673632 w 762108"/>
              <a:gd name="csY13" fmla="*/ 575020 h 586083"/>
              <a:gd name="csX14" fmla="*/ 717865 w 762108"/>
              <a:gd name="csY14" fmla="*/ 586084 h 586083"/>
              <a:gd name="csX15" fmla="*/ 744410 w 762108"/>
              <a:gd name="csY15" fmla="*/ 568391 h 586083"/>
              <a:gd name="csX16" fmla="*/ 762108 w 762108"/>
              <a:gd name="csY16" fmla="*/ 530787 h 586083"/>
              <a:gd name="csX17" fmla="*/ 748833 w 762108"/>
              <a:gd name="csY17" fmla="*/ 486561 h 586083"/>
              <a:gd name="csX18" fmla="*/ 709024 w 762108"/>
              <a:gd name="csY18" fmla="*/ 437900 h 586083"/>
              <a:gd name="csX19" fmla="*/ 706807 w 762108"/>
              <a:gd name="csY19" fmla="*/ 353864 h 586083"/>
              <a:gd name="csX20" fmla="*/ 704601 w 762108"/>
              <a:gd name="csY20" fmla="*/ 322901 h 586083"/>
              <a:gd name="csX21" fmla="*/ 664791 w 762108"/>
              <a:gd name="csY21" fmla="*/ 272034 h 586083"/>
              <a:gd name="csX22" fmla="*/ 673632 w 762108"/>
              <a:gd name="csY22" fmla="*/ 256553 h 586083"/>
              <a:gd name="csX23" fmla="*/ 689125 w 762108"/>
              <a:gd name="csY23" fmla="*/ 207897 h 586083"/>
              <a:gd name="csX24" fmla="*/ 671432 w 762108"/>
              <a:gd name="csY24" fmla="*/ 174723 h 586083"/>
              <a:gd name="csX25" fmla="*/ 640464 w 762108"/>
              <a:gd name="csY25" fmla="*/ 126068 h 586083"/>
              <a:gd name="csX26" fmla="*/ 624982 w 762108"/>
              <a:gd name="csY26" fmla="*/ 137126 h 586083"/>
              <a:gd name="csX27" fmla="*/ 598437 w 762108"/>
              <a:gd name="csY27" fmla="*/ 117221 h 586083"/>
              <a:gd name="csX28" fmla="*/ 598437 w 762108"/>
              <a:gd name="csY28" fmla="*/ 64143 h 586083"/>
              <a:gd name="csX29" fmla="*/ 556422 w 762108"/>
              <a:gd name="csY29" fmla="*/ 46450 h 586083"/>
              <a:gd name="csX30" fmla="*/ 560840 w 762108"/>
              <a:gd name="csY30" fmla="*/ 33180 h 586083"/>
              <a:gd name="csX31" fmla="*/ 507773 w 762108"/>
              <a:gd name="csY31" fmla="*/ 0 h 586083"/>
              <a:gd name="csX32" fmla="*/ 459106 w 762108"/>
              <a:gd name="csY32" fmla="*/ 6635 h 586083"/>
              <a:gd name="csX33" fmla="*/ 414879 w 762108"/>
              <a:gd name="csY33" fmla="*/ 11064 h 586083"/>
              <a:gd name="csX34" fmla="*/ 401604 w 762108"/>
              <a:gd name="csY34" fmla="*/ 33180 h 586083"/>
              <a:gd name="csX35" fmla="*/ 381711 w 762108"/>
              <a:gd name="csY35" fmla="*/ 46450 h 586083"/>
              <a:gd name="csX36" fmla="*/ 350737 w 762108"/>
              <a:gd name="csY36" fmla="*/ 79618 h 586083"/>
              <a:gd name="csX37" fmla="*/ 368430 w 762108"/>
              <a:gd name="csY37" fmla="*/ 130485 h 586083"/>
              <a:gd name="csX38" fmla="*/ 375076 w 762108"/>
              <a:gd name="csY38" fmla="*/ 150390 h 586083"/>
              <a:gd name="csX39" fmla="*/ 357371 w 762108"/>
              <a:gd name="csY39" fmla="*/ 152601 h 586083"/>
              <a:gd name="csX40" fmla="*/ 317574 w 762108"/>
              <a:gd name="csY40" fmla="*/ 187987 h 586083"/>
              <a:gd name="csX41" fmla="*/ 253431 w 762108"/>
              <a:gd name="csY41" fmla="*/ 210109 h 586083"/>
              <a:gd name="csX42" fmla="*/ 233521 w 762108"/>
              <a:gd name="csY42" fmla="*/ 238860 h 586083"/>
              <a:gd name="csX43" fmla="*/ 151697 w 762108"/>
              <a:gd name="csY43" fmla="*/ 223373 h 586083"/>
              <a:gd name="csX44" fmla="*/ 109676 w 762108"/>
              <a:gd name="csY44" fmla="*/ 203468 h 586083"/>
              <a:gd name="csX45" fmla="*/ 72079 w 762108"/>
              <a:gd name="csY45" fmla="*/ 225585 h 586083"/>
              <a:gd name="csX46" fmla="*/ 32270 w 762108"/>
              <a:gd name="csY46" fmla="*/ 210109 h 586083"/>
              <a:gd name="csX47" fmla="*/ 49963 w 762108"/>
              <a:gd name="csY47" fmla="*/ 143755 h 586083"/>
              <a:gd name="csX48" fmla="*/ 30053 w 762108"/>
              <a:gd name="csY48" fmla="*/ 50867 h 586083"/>
              <a:gd name="csX49" fmla="*/ 30053 w 762108"/>
              <a:gd name="csY49" fmla="*/ 64143 h 586083"/>
              <a:gd name="csX50" fmla="*/ 14577 w 762108"/>
              <a:gd name="csY50" fmla="*/ 227802 h 58608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</a:cxnLst>
            <a:rect l="l" t="t" r="r" b="b"/>
            <a:pathLst>
              <a:path w="762108" h="586083" extrusionOk="0">
                <a:moveTo>
                  <a:pt x="0" y="320690"/>
                </a:moveTo>
                <a:lnTo>
                  <a:pt x="20423" y="346509"/>
                </a:lnTo>
                <a:lnTo>
                  <a:pt x="142845" y="446752"/>
                </a:lnTo>
                <a:lnTo>
                  <a:pt x="226886" y="464439"/>
                </a:lnTo>
                <a:lnTo>
                  <a:pt x="246797" y="462233"/>
                </a:lnTo>
                <a:lnTo>
                  <a:pt x="299875" y="455598"/>
                </a:lnTo>
                <a:lnTo>
                  <a:pt x="344113" y="493190"/>
                </a:lnTo>
                <a:lnTo>
                  <a:pt x="377282" y="508671"/>
                </a:lnTo>
                <a:lnTo>
                  <a:pt x="388340" y="499825"/>
                </a:lnTo>
                <a:lnTo>
                  <a:pt x="443630" y="499825"/>
                </a:lnTo>
                <a:lnTo>
                  <a:pt x="492292" y="568391"/>
                </a:lnTo>
                <a:lnTo>
                  <a:pt x="598437" y="526370"/>
                </a:lnTo>
                <a:lnTo>
                  <a:pt x="647099" y="583872"/>
                </a:lnTo>
                <a:lnTo>
                  <a:pt x="673632" y="575020"/>
                </a:lnTo>
                <a:lnTo>
                  <a:pt x="717865" y="586084"/>
                </a:lnTo>
                <a:lnTo>
                  <a:pt x="744410" y="568391"/>
                </a:lnTo>
                <a:lnTo>
                  <a:pt x="762108" y="530787"/>
                </a:lnTo>
                <a:lnTo>
                  <a:pt x="748833" y="486561"/>
                </a:lnTo>
                <a:lnTo>
                  <a:pt x="709024" y="437900"/>
                </a:lnTo>
                <a:lnTo>
                  <a:pt x="706807" y="353864"/>
                </a:lnTo>
                <a:lnTo>
                  <a:pt x="704601" y="322901"/>
                </a:lnTo>
                <a:lnTo>
                  <a:pt x="664791" y="272034"/>
                </a:lnTo>
                <a:lnTo>
                  <a:pt x="673632" y="256553"/>
                </a:lnTo>
                <a:lnTo>
                  <a:pt x="689125" y="207897"/>
                </a:lnTo>
                <a:lnTo>
                  <a:pt x="671432" y="174723"/>
                </a:lnTo>
                <a:lnTo>
                  <a:pt x="640464" y="126068"/>
                </a:lnTo>
                <a:lnTo>
                  <a:pt x="624982" y="137126"/>
                </a:lnTo>
                <a:lnTo>
                  <a:pt x="598437" y="117221"/>
                </a:lnTo>
                <a:lnTo>
                  <a:pt x="598437" y="64143"/>
                </a:lnTo>
                <a:lnTo>
                  <a:pt x="556422" y="46450"/>
                </a:lnTo>
                <a:lnTo>
                  <a:pt x="560840" y="33180"/>
                </a:lnTo>
                <a:lnTo>
                  <a:pt x="507773" y="0"/>
                </a:lnTo>
                <a:lnTo>
                  <a:pt x="459106" y="6635"/>
                </a:lnTo>
                <a:lnTo>
                  <a:pt x="414879" y="11064"/>
                </a:lnTo>
                <a:lnTo>
                  <a:pt x="401604" y="33180"/>
                </a:lnTo>
                <a:lnTo>
                  <a:pt x="381711" y="46450"/>
                </a:lnTo>
                <a:lnTo>
                  <a:pt x="350737" y="79618"/>
                </a:lnTo>
                <a:lnTo>
                  <a:pt x="368430" y="130485"/>
                </a:lnTo>
                <a:lnTo>
                  <a:pt x="375076" y="150390"/>
                </a:lnTo>
                <a:lnTo>
                  <a:pt x="357371" y="152601"/>
                </a:lnTo>
                <a:lnTo>
                  <a:pt x="317574" y="187987"/>
                </a:lnTo>
                <a:lnTo>
                  <a:pt x="253431" y="210109"/>
                </a:lnTo>
                <a:lnTo>
                  <a:pt x="233521" y="238860"/>
                </a:lnTo>
                <a:lnTo>
                  <a:pt x="151697" y="223373"/>
                </a:lnTo>
                <a:lnTo>
                  <a:pt x="109676" y="203468"/>
                </a:lnTo>
                <a:lnTo>
                  <a:pt x="72079" y="225585"/>
                </a:lnTo>
                <a:lnTo>
                  <a:pt x="32270" y="210109"/>
                </a:lnTo>
                <a:lnTo>
                  <a:pt x="49963" y="143755"/>
                </a:lnTo>
                <a:lnTo>
                  <a:pt x="30053" y="50867"/>
                </a:lnTo>
                <a:lnTo>
                  <a:pt x="30053" y="64143"/>
                </a:lnTo>
                <a:lnTo>
                  <a:pt x="14577" y="227802"/>
                </a:lnTo>
                <a:close/>
              </a:path>
            </a:pathLst>
          </a:custGeom>
          <a:solidFill>
            <a:srgbClr val="DF5F81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61" name="Freihandform: Form 160"/>
          <p:cNvSpPr/>
          <p:nvPr/>
        </p:nvSpPr>
        <p:spPr bwMode="auto">
          <a:xfrm>
            <a:off x="3794336" y="655450"/>
            <a:ext cx="1046093" cy="1313605"/>
          </a:xfrm>
          <a:custGeom>
            <a:avLst/>
            <a:gdLst>
              <a:gd name="csX0" fmla="*/ 682767 w 1046093"/>
              <a:gd name="csY0" fmla="*/ 104919 h 1313606"/>
              <a:gd name="csX1" fmla="*/ 709934 w 1046093"/>
              <a:gd name="csY1" fmla="*/ 163659 h 1313606"/>
              <a:gd name="csX2" fmla="*/ 716569 w 1046093"/>
              <a:gd name="csY2" fmla="*/ 176923 h 1313606"/>
              <a:gd name="csX3" fmla="*/ 793970 w 1046093"/>
              <a:gd name="csY3" fmla="*/ 187981 h 1313606"/>
              <a:gd name="csX4" fmla="*/ 851466 w 1046093"/>
              <a:gd name="csY4" fmla="*/ 225492 h 1313606"/>
              <a:gd name="csX5" fmla="*/ 849260 w 1046093"/>
              <a:gd name="csY5" fmla="*/ 232122 h 1313606"/>
              <a:gd name="csX6" fmla="*/ 900127 w 1046093"/>
              <a:gd name="csY6" fmla="*/ 252026 h 1313606"/>
              <a:gd name="csX7" fmla="*/ 948777 w 1046093"/>
              <a:gd name="csY7" fmla="*/ 302899 h 1313606"/>
              <a:gd name="csX8" fmla="*/ 997438 w 1046093"/>
              <a:gd name="csY8" fmla="*/ 276360 h 1313606"/>
              <a:gd name="csX9" fmla="*/ 1004067 w 1046093"/>
              <a:gd name="csY9" fmla="*/ 289629 h 1313606"/>
              <a:gd name="csX10" fmla="*/ 1015137 w 1046093"/>
              <a:gd name="csY10" fmla="*/ 331656 h 1313606"/>
              <a:gd name="csX11" fmla="*/ 1046094 w 1046093"/>
              <a:gd name="csY11" fmla="*/ 360395 h 1313606"/>
              <a:gd name="csX12" fmla="*/ 955417 w 1046093"/>
              <a:gd name="csY12" fmla="*/ 433378 h 1313606"/>
              <a:gd name="csX13" fmla="*/ 944359 w 1046093"/>
              <a:gd name="csY13" fmla="*/ 437807 h 1313606"/>
              <a:gd name="csX14" fmla="*/ 926661 w 1046093"/>
              <a:gd name="csY14" fmla="*/ 462129 h 1313606"/>
              <a:gd name="csX15" fmla="*/ 946571 w 1046093"/>
              <a:gd name="csY15" fmla="*/ 482040 h 1313606"/>
              <a:gd name="csX16" fmla="*/ 979745 w 1046093"/>
              <a:gd name="csY16" fmla="*/ 493098 h 1313606"/>
              <a:gd name="csX17" fmla="*/ 1006285 w 1046093"/>
              <a:gd name="csY17" fmla="*/ 482040 h 1313606"/>
              <a:gd name="csX18" fmla="*/ 1017343 w 1046093"/>
              <a:gd name="csY18" fmla="*/ 490880 h 1313606"/>
              <a:gd name="csX19" fmla="*/ 1010702 w 1046093"/>
              <a:gd name="csY19" fmla="*/ 510791 h 1313606"/>
              <a:gd name="csX20" fmla="*/ 1015137 w 1046093"/>
              <a:gd name="csY20" fmla="*/ 546176 h 1313606"/>
              <a:gd name="csX21" fmla="*/ 939936 w 1046093"/>
              <a:gd name="csY21" fmla="*/ 597044 h 1313606"/>
              <a:gd name="csX22" fmla="*/ 884651 w 1046093"/>
              <a:gd name="csY22" fmla="*/ 605890 h 1313606"/>
              <a:gd name="csX23" fmla="*/ 855895 w 1046093"/>
              <a:gd name="csY23" fmla="*/ 628006 h 1313606"/>
              <a:gd name="csX24" fmla="*/ 849260 w 1046093"/>
              <a:gd name="csY24" fmla="*/ 654540 h 1313606"/>
              <a:gd name="csX25" fmla="*/ 842625 w 1046093"/>
              <a:gd name="csY25" fmla="*/ 652328 h 1313606"/>
              <a:gd name="csX26" fmla="*/ 838202 w 1046093"/>
              <a:gd name="csY26" fmla="*/ 663392 h 1313606"/>
              <a:gd name="csX27" fmla="*/ 807233 w 1046093"/>
              <a:gd name="csY27" fmla="*/ 731952 h 1313606"/>
              <a:gd name="csX28" fmla="*/ 747525 w 1046093"/>
              <a:gd name="csY28" fmla="*/ 696566 h 1313606"/>
              <a:gd name="csX29" fmla="*/ 723192 w 1046093"/>
              <a:gd name="csY29" fmla="*/ 705413 h 1313606"/>
              <a:gd name="csX30" fmla="*/ 705499 w 1046093"/>
              <a:gd name="csY30" fmla="*/ 727529 h 1313606"/>
              <a:gd name="csX31" fmla="*/ 674542 w 1046093"/>
              <a:gd name="csY31" fmla="*/ 731952 h 1313606"/>
              <a:gd name="csX32" fmla="*/ 645791 w 1046093"/>
              <a:gd name="csY32" fmla="*/ 727529 h 1313606"/>
              <a:gd name="csX33" fmla="*/ 630310 w 1046093"/>
              <a:gd name="csY33" fmla="*/ 727529 h 1313606"/>
              <a:gd name="csX34" fmla="*/ 625893 w 1046093"/>
              <a:gd name="csY34" fmla="*/ 769549 h 1313606"/>
              <a:gd name="csX35" fmla="*/ 614834 w 1046093"/>
              <a:gd name="csY35" fmla="*/ 785025 h 1313606"/>
              <a:gd name="csX36" fmla="*/ 572808 w 1046093"/>
              <a:gd name="csY36" fmla="*/ 778396 h 1313606"/>
              <a:gd name="csX37" fmla="*/ 521941 w 1046093"/>
              <a:gd name="csY37" fmla="*/ 807147 h 1313606"/>
              <a:gd name="csX38" fmla="*/ 608200 w 1046093"/>
              <a:gd name="csY38" fmla="*/ 835892 h 1313606"/>
              <a:gd name="csX39" fmla="*/ 599342 w 1046093"/>
              <a:gd name="csY39" fmla="*/ 908875 h 1313606"/>
              <a:gd name="csX40" fmla="*/ 612617 w 1046093"/>
              <a:gd name="csY40" fmla="*/ 946479 h 1313606"/>
              <a:gd name="csX41" fmla="*/ 590501 w 1046093"/>
              <a:gd name="csY41" fmla="*/ 939844 h 1313606"/>
              <a:gd name="csX42" fmla="*/ 535216 w 1046093"/>
              <a:gd name="csY42" fmla="*/ 981864 h 1313606"/>
              <a:gd name="csX43" fmla="*/ 592718 w 1046093"/>
              <a:gd name="csY43" fmla="*/ 1041572 h 1313606"/>
              <a:gd name="csX44" fmla="*/ 530782 w 1046093"/>
              <a:gd name="csY44" fmla="*/ 1088016 h 1313606"/>
              <a:gd name="csX45" fmla="*/ 537417 w 1046093"/>
              <a:gd name="csY45" fmla="*/ 1107926 h 1313606"/>
              <a:gd name="csX46" fmla="*/ 484349 w 1046093"/>
              <a:gd name="csY46" fmla="*/ 1074746 h 1313606"/>
              <a:gd name="csX47" fmla="*/ 435682 w 1046093"/>
              <a:gd name="csY47" fmla="*/ 1081381 h 1313606"/>
              <a:gd name="csX48" fmla="*/ 391456 w 1046093"/>
              <a:gd name="csY48" fmla="*/ 1085810 h 1313606"/>
              <a:gd name="csX49" fmla="*/ 378180 w 1046093"/>
              <a:gd name="csY49" fmla="*/ 1107926 h 1313606"/>
              <a:gd name="csX50" fmla="*/ 358287 w 1046093"/>
              <a:gd name="csY50" fmla="*/ 1121196 h 1313606"/>
              <a:gd name="csX51" fmla="*/ 327313 w 1046093"/>
              <a:gd name="csY51" fmla="*/ 1154365 h 1313606"/>
              <a:gd name="csX52" fmla="*/ 345006 w 1046093"/>
              <a:gd name="csY52" fmla="*/ 1205232 h 1313606"/>
              <a:gd name="csX53" fmla="*/ 351652 w 1046093"/>
              <a:gd name="csY53" fmla="*/ 1225136 h 1313606"/>
              <a:gd name="csX54" fmla="*/ 333948 w 1046093"/>
              <a:gd name="csY54" fmla="*/ 1227348 h 1313606"/>
              <a:gd name="csX55" fmla="*/ 294151 w 1046093"/>
              <a:gd name="csY55" fmla="*/ 1262734 h 1313606"/>
              <a:gd name="csX56" fmla="*/ 230008 w 1046093"/>
              <a:gd name="csY56" fmla="*/ 1284856 h 1313606"/>
              <a:gd name="csX57" fmla="*/ 210098 w 1046093"/>
              <a:gd name="csY57" fmla="*/ 1313607 h 1313606"/>
              <a:gd name="csX58" fmla="*/ 128274 w 1046093"/>
              <a:gd name="csY58" fmla="*/ 1298120 h 1313606"/>
              <a:gd name="csX59" fmla="*/ 86253 w 1046093"/>
              <a:gd name="csY59" fmla="*/ 1278215 h 1313606"/>
              <a:gd name="csX60" fmla="*/ 48656 w 1046093"/>
              <a:gd name="csY60" fmla="*/ 1300331 h 1313606"/>
              <a:gd name="csX61" fmla="*/ 8847 w 1046093"/>
              <a:gd name="csY61" fmla="*/ 1284856 h 1313606"/>
              <a:gd name="csX62" fmla="*/ 26539 w 1046093"/>
              <a:gd name="csY62" fmla="*/ 1218501 h 1313606"/>
              <a:gd name="csX63" fmla="*/ 6629 w 1046093"/>
              <a:gd name="csY63" fmla="*/ 1125614 h 1313606"/>
              <a:gd name="csX64" fmla="*/ 4423 w 1046093"/>
              <a:gd name="csY64" fmla="*/ 1052630 h 1313606"/>
              <a:gd name="csX65" fmla="*/ 2212 w 1046093"/>
              <a:gd name="csY65" fmla="*/ 939844 h 1313606"/>
              <a:gd name="csX66" fmla="*/ 15481 w 1046093"/>
              <a:gd name="csY66" fmla="*/ 860226 h 1313606"/>
              <a:gd name="csX67" fmla="*/ 99523 w 1046093"/>
              <a:gd name="csY67" fmla="*/ 864649 h 1313606"/>
              <a:gd name="csX68" fmla="*/ 110581 w 1046093"/>
              <a:gd name="csY68" fmla="*/ 873495 h 1313606"/>
              <a:gd name="csX69" fmla="*/ 152596 w 1046093"/>
              <a:gd name="csY69" fmla="*/ 877913 h 1313606"/>
              <a:gd name="csX70" fmla="*/ 190199 w 1046093"/>
              <a:gd name="csY70" fmla="*/ 838110 h 1313606"/>
              <a:gd name="csX71" fmla="*/ 207898 w 1046093"/>
              <a:gd name="csY71" fmla="*/ 809359 h 1313606"/>
              <a:gd name="csX72" fmla="*/ 168083 w 1046093"/>
              <a:gd name="csY72" fmla="*/ 678873 h 1313606"/>
              <a:gd name="csX73" fmla="*/ 212315 w 1046093"/>
              <a:gd name="csY73" fmla="*/ 623577 h 1313606"/>
              <a:gd name="csX74" fmla="*/ 174712 w 1046093"/>
              <a:gd name="csY74" fmla="*/ 614731 h 1313606"/>
              <a:gd name="csX75" fmla="*/ 117216 w 1046093"/>
              <a:gd name="csY75" fmla="*/ 628006 h 1313606"/>
              <a:gd name="csX76" fmla="*/ 42199 w 1046093"/>
              <a:gd name="csY76" fmla="*/ 610308 h 1313606"/>
              <a:gd name="csX77" fmla="*/ 28751 w 1046093"/>
              <a:gd name="csY77" fmla="*/ 572710 h 1313606"/>
              <a:gd name="csX78" fmla="*/ 0 w 1046093"/>
              <a:gd name="csY78" fmla="*/ 501944 h 1313606"/>
              <a:gd name="csX79" fmla="*/ 0 w 1046093"/>
              <a:gd name="csY79" fmla="*/ 440013 h 1313606"/>
              <a:gd name="csX80" fmla="*/ 13270 w 1046093"/>
              <a:gd name="csY80" fmla="*/ 389146 h 1313606"/>
              <a:gd name="csX81" fmla="*/ 37598 w 1046093"/>
              <a:gd name="csY81" fmla="*/ 331650 h 1313606"/>
              <a:gd name="csX82" fmla="*/ 44238 w 1046093"/>
              <a:gd name="csY82" fmla="*/ 316163 h 1313606"/>
              <a:gd name="csX83" fmla="*/ 90682 w 1046093"/>
              <a:gd name="csY83" fmla="*/ 150384 h 1313606"/>
              <a:gd name="csX84" fmla="*/ 112798 w 1046093"/>
              <a:gd name="csY84" fmla="*/ 95094 h 1313606"/>
              <a:gd name="csX85" fmla="*/ 176929 w 1046093"/>
              <a:gd name="csY85" fmla="*/ 19905 h 1313606"/>
              <a:gd name="csX86" fmla="*/ 265400 w 1046093"/>
              <a:gd name="csY86" fmla="*/ 0 h 1313606"/>
              <a:gd name="csX87" fmla="*/ 298568 w 1046093"/>
              <a:gd name="csY87" fmla="*/ 59714 h 1313606"/>
              <a:gd name="csX88" fmla="*/ 358287 w 1046093"/>
              <a:gd name="csY88" fmla="*/ 103946 h 1313606"/>
              <a:gd name="csX89" fmla="*/ 391456 w 1046093"/>
              <a:gd name="csY89" fmla="*/ 123850 h 1313606"/>
              <a:gd name="csX90" fmla="*/ 448958 w 1046093"/>
              <a:gd name="csY90" fmla="*/ 130485 h 1313606"/>
              <a:gd name="csX91" fmla="*/ 546274 w 1046093"/>
              <a:gd name="csY91" fmla="*/ 141538 h 1313606"/>
              <a:gd name="csX92" fmla="*/ 612617 w 1046093"/>
              <a:gd name="csY92" fmla="*/ 121639 h 131360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  <a:cxn ang="0">
                <a:pos x="csX87" y="csY87"/>
              </a:cxn>
              <a:cxn ang="0">
                <a:pos x="csX88" y="csY88"/>
              </a:cxn>
              <a:cxn ang="0">
                <a:pos x="csX89" y="csY89"/>
              </a:cxn>
              <a:cxn ang="0">
                <a:pos x="csX90" y="csY90"/>
              </a:cxn>
              <a:cxn ang="0">
                <a:pos x="csX91" y="csY91"/>
              </a:cxn>
              <a:cxn ang="0">
                <a:pos x="csX92" y="csY92"/>
              </a:cxn>
            </a:cxnLst>
            <a:rect l="l" t="t" r="r" b="b"/>
            <a:pathLst>
              <a:path w="1046093" h="1313606" extrusionOk="0">
                <a:moveTo>
                  <a:pt x="682767" y="104919"/>
                </a:moveTo>
                <a:lnTo>
                  <a:pt x="709934" y="163659"/>
                </a:lnTo>
                <a:lnTo>
                  <a:pt x="716569" y="176923"/>
                </a:lnTo>
                <a:lnTo>
                  <a:pt x="793970" y="187981"/>
                </a:lnTo>
                <a:lnTo>
                  <a:pt x="851466" y="225492"/>
                </a:lnTo>
                <a:lnTo>
                  <a:pt x="849260" y="232122"/>
                </a:lnTo>
                <a:lnTo>
                  <a:pt x="900127" y="252026"/>
                </a:lnTo>
                <a:lnTo>
                  <a:pt x="948777" y="302899"/>
                </a:lnTo>
                <a:lnTo>
                  <a:pt x="997438" y="276360"/>
                </a:lnTo>
                <a:lnTo>
                  <a:pt x="1004067" y="289629"/>
                </a:lnTo>
                <a:lnTo>
                  <a:pt x="1015137" y="331656"/>
                </a:lnTo>
                <a:lnTo>
                  <a:pt x="1046094" y="360395"/>
                </a:lnTo>
                <a:lnTo>
                  <a:pt x="955417" y="433378"/>
                </a:lnTo>
                <a:lnTo>
                  <a:pt x="944359" y="437807"/>
                </a:lnTo>
                <a:lnTo>
                  <a:pt x="926661" y="462129"/>
                </a:lnTo>
                <a:lnTo>
                  <a:pt x="946571" y="482040"/>
                </a:lnTo>
                <a:lnTo>
                  <a:pt x="979745" y="493098"/>
                </a:lnTo>
                <a:lnTo>
                  <a:pt x="1006285" y="482040"/>
                </a:lnTo>
                <a:lnTo>
                  <a:pt x="1017343" y="490880"/>
                </a:lnTo>
                <a:lnTo>
                  <a:pt x="1010702" y="510791"/>
                </a:lnTo>
                <a:lnTo>
                  <a:pt x="1015137" y="546176"/>
                </a:lnTo>
                <a:lnTo>
                  <a:pt x="939936" y="597044"/>
                </a:lnTo>
                <a:lnTo>
                  <a:pt x="884651" y="605890"/>
                </a:lnTo>
                <a:lnTo>
                  <a:pt x="855895" y="628006"/>
                </a:lnTo>
                <a:lnTo>
                  <a:pt x="849260" y="654540"/>
                </a:lnTo>
                <a:lnTo>
                  <a:pt x="842625" y="652328"/>
                </a:lnTo>
                <a:lnTo>
                  <a:pt x="838202" y="663392"/>
                </a:lnTo>
                <a:lnTo>
                  <a:pt x="807233" y="731952"/>
                </a:lnTo>
                <a:lnTo>
                  <a:pt x="747525" y="696566"/>
                </a:lnTo>
                <a:lnTo>
                  <a:pt x="723192" y="705413"/>
                </a:lnTo>
                <a:lnTo>
                  <a:pt x="705499" y="727529"/>
                </a:lnTo>
                <a:lnTo>
                  <a:pt x="674542" y="731952"/>
                </a:lnTo>
                <a:lnTo>
                  <a:pt x="645791" y="727529"/>
                </a:lnTo>
                <a:lnTo>
                  <a:pt x="630310" y="727529"/>
                </a:lnTo>
                <a:lnTo>
                  <a:pt x="625893" y="769549"/>
                </a:lnTo>
                <a:lnTo>
                  <a:pt x="614834" y="785025"/>
                </a:lnTo>
                <a:lnTo>
                  <a:pt x="572808" y="778396"/>
                </a:lnTo>
                <a:lnTo>
                  <a:pt x="521941" y="807147"/>
                </a:lnTo>
                <a:lnTo>
                  <a:pt x="608200" y="835892"/>
                </a:lnTo>
                <a:lnTo>
                  <a:pt x="599342" y="908875"/>
                </a:lnTo>
                <a:lnTo>
                  <a:pt x="612617" y="946479"/>
                </a:lnTo>
                <a:lnTo>
                  <a:pt x="590501" y="939844"/>
                </a:lnTo>
                <a:lnTo>
                  <a:pt x="535216" y="981864"/>
                </a:lnTo>
                <a:lnTo>
                  <a:pt x="592718" y="1041572"/>
                </a:lnTo>
                <a:lnTo>
                  <a:pt x="530782" y="1088016"/>
                </a:lnTo>
                <a:lnTo>
                  <a:pt x="537417" y="1107926"/>
                </a:lnTo>
                <a:lnTo>
                  <a:pt x="484349" y="1074746"/>
                </a:lnTo>
                <a:lnTo>
                  <a:pt x="435682" y="1081381"/>
                </a:lnTo>
                <a:lnTo>
                  <a:pt x="391456" y="1085810"/>
                </a:lnTo>
                <a:lnTo>
                  <a:pt x="378180" y="1107926"/>
                </a:lnTo>
                <a:lnTo>
                  <a:pt x="358287" y="1121196"/>
                </a:lnTo>
                <a:lnTo>
                  <a:pt x="327313" y="1154365"/>
                </a:lnTo>
                <a:lnTo>
                  <a:pt x="345006" y="1205232"/>
                </a:lnTo>
                <a:lnTo>
                  <a:pt x="351652" y="1225136"/>
                </a:lnTo>
                <a:lnTo>
                  <a:pt x="333948" y="1227348"/>
                </a:lnTo>
                <a:lnTo>
                  <a:pt x="294151" y="1262734"/>
                </a:lnTo>
                <a:lnTo>
                  <a:pt x="230008" y="1284856"/>
                </a:lnTo>
                <a:lnTo>
                  <a:pt x="210098" y="1313607"/>
                </a:lnTo>
                <a:lnTo>
                  <a:pt x="128274" y="1298120"/>
                </a:lnTo>
                <a:lnTo>
                  <a:pt x="86253" y="1278215"/>
                </a:lnTo>
                <a:lnTo>
                  <a:pt x="48656" y="1300331"/>
                </a:lnTo>
                <a:lnTo>
                  <a:pt x="8847" y="1284856"/>
                </a:lnTo>
                <a:lnTo>
                  <a:pt x="26539" y="1218501"/>
                </a:lnTo>
                <a:lnTo>
                  <a:pt x="6629" y="1125614"/>
                </a:lnTo>
                <a:lnTo>
                  <a:pt x="4423" y="1052630"/>
                </a:lnTo>
                <a:lnTo>
                  <a:pt x="2212" y="939844"/>
                </a:lnTo>
                <a:lnTo>
                  <a:pt x="15481" y="860226"/>
                </a:lnTo>
                <a:lnTo>
                  <a:pt x="99523" y="864649"/>
                </a:lnTo>
                <a:lnTo>
                  <a:pt x="110581" y="873495"/>
                </a:lnTo>
                <a:lnTo>
                  <a:pt x="152596" y="877913"/>
                </a:lnTo>
                <a:lnTo>
                  <a:pt x="190199" y="838110"/>
                </a:lnTo>
                <a:lnTo>
                  <a:pt x="207898" y="809359"/>
                </a:lnTo>
                <a:lnTo>
                  <a:pt x="168083" y="678873"/>
                </a:lnTo>
                <a:lnTo>
                  <a:pt x="212315" y="623577"/>
                </a:lnTo>
                <a:lnTo>
                  <a:pt x="174712" y="614731"/>
                </a:lnTo>
                <a:lnTo>
                  <a:pt x="117216" y="628006"/>
                </a:lnTo>
                <a:lnTo>
                  <a:pt x="42199" y="610308"/>
                </a:lnTo>
                <a:lnTo>
                  <a:pt x="28751" y="572710"/>
                </a:lnTo>
                <a:lnTo>
                  <a:pt x="0" y="501944"/>
                </a:lnTo>
                <a:lnTo>
                  <a:pt x="0" y="440013"/>
                </a:lnTo>
                <a:lnTo>
                  <a:pt x="13270" y="389146"/>
                </a:lnTo>
                <a:lnTo>
                  <a:pt x="37598" y="331650"/>
                </a:lnTo>
                <a:lnTo>
                  <a:pt x="44238" y="316163"/>
                </a:lnTo>
                <a:lnTo>
                  <a:pt x="90682" y="150384"/>
                </a:lnTo>
                <a:lnTo>
                  <a:pt x="112798" y="95094"/>
                </a:lnTo>
                <a:lnTo>
                  <a:pt x="176929" y="19905"/>
                </a:lnTo>
                <a:lnTo>
                  <a:pt x="265400" y="0"/>
                </a:lnTo>
                <a:lnTo>
                  <a:pt x="298568" y="59714"/>
                </a:lnTo>
                <a:lnTo>
                  <a:pt x="358287" y="103946"/>
                </a:lnTo>
                <a:lnTo>
                  <a:pt x="391456" y="123850"/>
                </a:lnTo>
                <a:lnTo>
                  <a:pt x="448958" y="130485"/>
                </a:lnTo>
                <a:lnTo>
                  <a:pt x="546274" y="141538"/>
                </a:lnTo>
                <a:lnTo>
                  <a:pt x="612617" y="121639"/>
                </a:lnTo>
                <a:close/>
              </a:path>
            </a:pathLst>
          </a:custGeom>
          <a:solidFill>
            <a:schemeClr val="tx1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62" name="Freihandform: Form 161"/>
          <p:cNvSpPr/>
          <p:nvPr/>
        </p:nvSpPr>
        <p:spPr bwMode="auto">
          <a:xfrm>
            <a:off x="3002578" y="3986049"/>
            <a:ext cx="327318" cy="247700"/>
          </a:xfrm>
          <a:custGeom>
            <a:avLst/>
            <a:gdLst>
              <a:gd name="csX0" fmla="*/ 46807 w 327318"/>
              <a:gd name="csY0" fmla="*/ 28751 h 247700"/>
              <a:gd name="csX1" fmla="*/ 77407 w 327318"/>
              <a:gd name="csY1" fmla="*/ 75195 h 247700"/>
              <a:gd name="csX2" fmla="*/ 24334 w 327318"/>
              <a:gd name="csY2" fmla="*/ 66343 h 247700"/>
              <a:gd name="csX3" fmla="*/ 0 w 327318"/>
              <a:gd name="csY3" fmla="*/ 84041 h 247700"/>
              <a:gd name="csX4" fmla="*/ 0 w 327318"/>
              <a:gd name="csY4" fmla="*/ 106152 h 247700"/>
              <a:gd name="csX5" fmla="*/ 33174 w 327318"/>
              <a:gd name="csY5" fmla="*/ 139332 h 247700"/>
              <a:gd name="csX6" fmla="*/ 35386 w 327318"/>
              <a:gd name="csY6" fmla="*/ 190193 h 247700"/>
              <a:gd name="csX7" fmla="*/ 103946 w 327318"/>
              <a:gd name="csY7" fmla="*/ 227796 h 247700"/>
              <a:gd name="csX8" fmla="*/ 132697 w 327318"/>
              <a:gd name="csY8" fmla="*/ 247701 h 247700"/>
              <a:gd name="csX9" fmla="*/ 176935 w 327318"/>
              <a:gd name="csY9" fmla="*/ 216738 h 247700"/>
              <a:gd name="csX10" fmla="*/ 260971 w 327318"/>
              <a:gd name="csY10" fmla="*/ 234431 h 247700"/>
              <a:gd name="csX11" fmla="*/ 272034 w 327318"/>
              <a:gd name="csY11" fmla="*/ 165871 h 247700"/>
              <a:gd name="csX12" fmla="*/ 327319 w 327318"/>
              <a:gd name="csY12" fmla="*/ 126062 h 247700"/>
              <a:gd name="csX13" fmla="*/ 289721 w 327318"/>
              <a:gd name="csY13" fmla="*/ 88459 h 247700"/>
              <a:gd name="csX14" fmla="*/ 247701 w 327318"/>
              <a:gd name="csY14" fmla="*/ 108363 h 247700"/>
              <a:gd name="csX15" fmla="*/ 218956 w 327318"/>
              <a:gd name="csY15" fmla="*/ 68560 h 247700"/>
              <a:gd name="csX16" fmla="*/ 218956 w 327318"/>
              <a:gd name="csY16" fmla="*/ 42021 h 247700"/>
              <a:gd name="csX17" fmla="*/ 128274 w 327318"/>
              <a:gd name="csY17" fmla="*/ 44227 h 247700"/>
              <a:gd name="csX18" fmla="*/ 106158 w 327318"/>
              <a:gd name="csY18" fmla="*/ 0 h 2477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327318" h="247700" extrusionOk="0">
                <a:moveTo>
                  <a:pt x="46807" y="28751"/>
                </a:moveTo>
                <a:lnTo>
                  <a:pt x="77407" y="75195"/>
                </a:lnTo>
                <a:lnTo>
                  <a:pt x="24334" y="66343"/>
                </a:lnTo>
                <a:lnTo>
                  <a:pt x="0" y="84041"/>
                </a:lnTo>
                <a:lnTo>
                  <a:pt x="0" y="106152"/>
                </a:lnTo>
                <a:lnTo>
                  <a:pt x="33174" y="139332"/>
                </a:lnTo>
                <a:lnTo>
                  <a:pt x="35386" y="190193"/>
                </a:lnTo>
                <a:lnTo>
                  <a:pt x="103946" y="227796"/>
                </a:lnTo>
                <a:lnTo>
                  <a:pt x="132697" y="247701"/>
                </a:lnTo>
                <a:lnTo>
                  <a:pt x="176935" y="216738"/>
                </a:lnTo>
                <a:lnTo>
                  <a:pt x="260971" y="234431"/>
                </a:lnTo>
                <a:lnTo>
                  <a:pt x="272034" y="165871"/>
                </a:lnTo>
                <a:lnTo>
                  <a:pt x="327319" y="126062"/>
                </a:lnTo>
                <a:lnTo>
                  <a:pt x="289721" y="88459"/>
                </a:lnTo>
                <a:lnTo>
                  <a:pt x="247701" y="108363"/>
                </a:lnTo>
                <a:lnTo>
                  <a:pt x="218956" y="68560"/>
                </a:lnTo>
                <a:lnTo>
                  <a:pt x="218956" y="42021"/>
                </a:lnTo>
                <a:lnTo>
                  <a:pt x="128274" y="44227"/>
                </a:lnTo>
                <a:lnTo>
                  <a:pt x="106158" y="0"/>
                </a:lnTo>
                <a:close/>
              </a:path>
            </a:pathLst>
          </a:custGeom>
          <a:solidFill>
            <a:srgbClr val="DF5F81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63" name="Freihandform: Form 162"/>
          <p:cNvSpPr/>
          <p:nvPr/>
        </p:nvSpPr>
        <p:spPr bwMode="auto">
          <a:xfrm>
            <a:off x="2586795" y="3181015"/>
            <a:ext cx="1185419" cy="1455247"/>
          </a:xfrm>
          <a:custGeom>
            <a:avLst/>
            <a:gdLst>
              <a:gd name="csX0" fmla="*/ 357 w 1185419"/>
              <a:gd name="csY0" fmla="*/ 495407 h 1455247"/>
              <a:gd name="csX1" fmla="*/ 101734 w 1185419"/>
              <a:gd name="csY1" fmla="*/ 537428 h 1455247"/>
              <a:gd name="csX2" fmla="*/ 134914 w 1185419"/>
              <a:gd name="csY2" fmla="*/ 659067 h 1455247"/>
              <a:gd name="csX3" fmla="*/ 181352 w 1185419"/>
              <a:gd name="csY3" fmla="*/ 678966 h 1455247"/>
              <a:gd name="csX4" fmla="*/ 225585 w 1185419"/>
              <a:gd name="csY4" fmla="*/ 707717 h 1455247"/>
              <a:gd name="csX5" fmla="*/ 265399 w 1185419"/>
              <a:gd name="csY5" fmla="*/ 727621 h 1455247"/>
              <a:gd name="csX6" fmla="*/ 302991 w 1185419"/>
              <a:gd name="csY6" fmla="*/ 732050 h 1455247"/>
              <a:gd name="csX7" fmla="*/ 369340 w 1185419"/>
              <a:gd name="csY7" fmla="*/ 707717 h 1455247"/>
              <a:gd name="csX8" fmla="*/ 406937 w 1185419"/>
              <a:gd name="csY8" fmla="*/ 743108 h 1455247"/>
              <a:gd name="csX9" fmla="*/ 426842 w 1185419"/>
              <a:gd name="csY9" fmla="*/ 745320 h 1455247"/>
              <a:gd name="csX10" fmla="*/ 440117 w 1185419"/>
              <a:gd name="csY10" fmla="*/ 809451 h 1455247"/>
              <a:gd name="csX11" fmla="*/ 462233 w 1185419"/>
              <a:gd name="csY11" fmla="*/ 833784 h 1455247"/>
              <a:gd name="csX12" fmla="*/ 521941 w 1185419"/>
              <a:gd name="csY12" fmla="*/ 805033 h 1455247"/>
              <a:gd name="csX13" fmla="*/ 544057 w 1185419"/>
              <a:gd name="csY13" fmla="*/ 849260 h 1455247"/>
              <a:gd name="csX14" fmla="*/ 634739 w 1185419"/>
              <a:gd name="csY14" fmla="*/ 847054 h 1455247"/>
              <a:gd name="csX15" fmla="*/ 634739 w 1185419"/>
              <a:gd name="csY15" fmla="*/ 873593 h 1455247"/>
              <a:gd name="csX16" fmla="*/ 663484 w 1185419"/>
              <a:gd name="csY16" fmla="*/ 913397 h 1455247"/>
              <a:gd name="csX17" fmla="*/ 705505 w 1185419"/>
              <a:gd name="csY17" fmla="*/ 893492 h 1455247"/>
              <a:gd name="csX18" fmla="*/ 743102 w 1185419"/>
              <a:gd name="csY18" fmla="*/ 931095 h 1455247"/>
              <a:gd name="csX19" fmla="*/ 687818 w 1185419"/>
              <a:gd name="csY19" fmla="*/ 970904 h 1455247"/>
              <a:gd name="csX20" fmla="*/ 676754 w 1185419"/>
              <a:gd name="csY20" fmla="*/ 1039464 h 1455247"/>
              <a:gd name="csX21" fmla="*/ 592718 w 1185419"/>
              <a:gd name="csY21" fmla="*/ 1021772 h 1455247"/>
              <a:gd name="csX22" fmla="*/ 548480 w 1185419"/>
              <a:gd name="csY22" fmla="*/ 1052734 h 1455247"/>
              <a:gd name="csX23" fmla="*/ 519729 w 1185419"/>
              <a:gd name="csY23" fmla="*/ 1032830 h 1455247"/>
              <a:gd name="csX24" fmla="*/ 451169 w 1185419"/>
              <a:gd name="csY24" fmla="*/ 995226 h 1455247"/>
              <a:gd name="csX25" fmla="*/ 448958 w 1185419"/>
              <a:gd name="csY25" fmla="*/ 944365 h 1455247"/>
              <a:gd name="csX26" fmla="*/ 404725 w 1185419"/>
              <a:gd name="csY26" fmla="*/ 966481 h 1455247"/>
              <a:gd name="csX27" fmla="*/ 404725 w 1185419"/>
              <a:gd name="csY27" fmla="*/ 1028401 h 1455247"/>
              <a:gd name="csX28" fmla="*/ 398091 w 1185419"/>
              <a:gd name="csY28" fmla="*/ 1050517 h 1455247"/>
              <a:gd name="csX29" fmla="*/ 369340 w 1185419"/>
              <a:gd name="csY29" fmla="*/ 1081485 h 1455247"/>
              <a:gd name="csX30" fmla="*/ 371557 w 1185419"/>
              <a:gd name="csY30" fmla="*/ 1099178 h 1455247"/>
              <a:gd name="csX31" fmla="*/ 404725 w 1185419"/>
              <a:gd name="csY31" fmla="*/ 1143410 h 1455247"/>
              <a:gd name="csX32" fmla="*/ 521941 w 1185419"/>
              <a:gd name="csY32" fmla="*/ 1163315 h 1455247"/>
              <a:gd name="csX33" fmla="*/ 502036 w 1185419"/>
              <a:gd name="csY33" fmla="*/ 1198695 h 1455247"/>
              <a:gd name="csX34" fmla="*/ 506460 w 1185419"/>
              <a:gd name="csY34" fmla="*/ 1284954 h 1455247"/>
              <a:gd name="csX35" fmla="*/ 457804 w 1185419"/>
              <a:gd name="csY35" fmla="*/ 1282736 h 1455247"/>
              <a:gd name="csX36" fmla="*/ 440117 w 1185419"/>
              <a:gd name="csY36" fmla="*/ 1304852 h 1455247"/>
              <a:gd name="csX37" fmla="*/ 340589 w 1185419"/>
              <a:gd name="csY37" fmla="*/ 1349090 h 1455247"/>
              <a:gd name="csX38" fmla="*/ 387032 w 1185419"/>
              <a:gd name="csY38" fmla="*/ 1406587 h 1455247"/>
              <a:gd name="csX39" fmla="*/ 382609 w 1185419"/>
              <a:gd name="csY39" fmla="*/ 1417650 h 1455247"/>
              <a:gd name="csX40" fmla="*/ 466651 w 1185419"/>
              <a:gd name="csY40" fmla="*/ 1455248 h 1455247"/>
              <a:gd name="csX41" fmla="*/ 535211 w 1185419"/>
              <a:gd name="csY41" fmla="*/ 1388899 h 1455247"/>
              <a:gd name="csX42" fmla="*/ 570596 w 1185419"/>
              <a:gd name="csY42" fmla="*/ 1388899 h 1455247"/>
              <a:gd name="csX43" fmla="*/ 621464 w 1185419"/>
              <a:gd name="csY43" fmla="*/ 1413221 h 1455247"/>
              <a:gd name="csX44" fmla="*/ 670119 w 1185419"/>
              <a:gd name="csY44" fmla="*/ 1382259 h 1455247"/>
              <a:gd name="csX45" fmla="*/ 725409 w 1185419"/>
              <a:gd name="csY45" fmla="*/ 1382259 h 1455247"/>
              <a:gd name="csX46" fmla="*/ 749743 w 1185419"/>
              <a:gd name="csY46" fmla="*/ 1382259 h 1455247"/>
              <a:gd name="csX47" fmla="*/ 760795 w 1185419"/>
              <a:gd name="csY47" fmla="*/ 1351296 h 1455247"/>
              <a:gd name="csX48" fmla="*/ 822720 w 1185419"/>
              <a:gd name="csY48" fmla="*/ 1280525 h 1455247"/>
              <a:gd name="csX49" fmla="*/ 844837 w 1185419"/>
              <a:gd name="csY49" fmla="*/ 1282736 h 1455247"/>
              <a:gd name="csX50" fmla="*/ 851477 w 1185419"/>
              <a:gd name="csY50" fmla="*/ 1260620 h 1455247"/>
              <a:gd name="csX51" fmla="*/ 926666 w 1185419"/>
              <a:gd name="csY51" fmla="*/ 1273896 h 1455247"/>
              <a:gd name="csX52" fmla="*/ 986386 w 1185419"/>
              <a:gd name="csY52" fmla="*/ 1302647 h 1455247"/>
              <a:gd name="csX53" fmla="*/ 1012925 w 1185419"/>
              <a:gd name="csY53" fmla="*/ 1313699 h 1455247"/>
              <a:gd name="csX54" fmla="*/ 1039459 w 1185419"/>
              <a:gd name="csY54" fmla="*/ 1298223 h 1455247"/>
              <a:gd name="csX55" fmla="*/ 1041670 w 1185419"/>
              <a:gd name="csY55" fmla="*/ 1253985 h 1455247"/>
              <a:gd name="csX56" fmla="*/ 1096961 w 1185419"/>
              <a:gd name="csY56" fmla="*/ 1214182 h 1455247"/>
              <a:gd name="csX57" fmla="*/ 1132346 w 1185419"/>
              <a:gd name="csY57" fmla="*/ 1207547 h 1455247"/>
              <a:gd name="csX58" fmla="*/ 1185419 w 1185419"/>
              <a:gd name="csY58" fmla="*/ 1150045 h 1455247"/>
              <a:gd name="csX59" fmla="*/ 1130129 w 1185419"/>
              <a:gd name="csY59" fmla="*/ 1127929 h 1455247"/>
              <a:gd name="csX60" fmla="*/ 1088120 w 1185419"/>
              <a:gd name="csY60" fmla="*/ 1085903 h 1455247"/>
              <a:gd name="csX61" fmla="*/ 1121288 w 1185419"/>
              <a:gd name="csY61" fmla="*/ 970904 h 1455247"/>
              <a:gd name="csX62" fmla="*/ 1116871 w 1185419"/>
              <a:gd name="csY62" fmla="*/ 953212 h 1455247"/>
              <a:gd name="csX63" fmla="*/ 1119077 w 1185419"/>
              <a:gd name="csY63" fmla="*/ 864747 h 1455247"/>
              <a:gd name="csX64" fmla="*/ 1094755 w 1185419"/>
              <a:gd name="csY64" fmla="*/ 767430 h 1455247"/>
              <a:gd name="csX65" fmla="*/ 1028401 w 1185419"/>
              <a:gd name="csY65" fmla="*/ 720992 h 1455247"/>
              <a:gd name="csX66" fmla="*/ 924460 w 1185419"/>
              <a:gd name="csY66" fmla="*/ 665696 h 1455247"/>
              <a:gd name="csX67" fmla="*/ 906762 w 1185419"/>
              <a:gd name="csY67" fmla="*/ 559544 h 1455247"/>
              <a:gd name="csX68" fmla="*/ 920037 w 1185419"/>
              <a:gd name="csY68" fmla="*/ 513095 h 1455247"/>
              <a:gd name="csX69" fmla="*/ 924460 w 1185419"/>
              <a:gd name="csY69" fmla="*/ 466656 h 1455247"/>
              <a:gd name="csX70" fmla="*/ 835990 w 1185419"/>
              <a:gd name="csY70" fmla="*/ 506460 h 1455247"/>
              <a:gd name="csX71" fmla="*/ 787335 w 1185419"/>
              <a:gd name="csY71" fmla="*/ 504248 h 1455247"/>
              <a:gd name="csX72" fmla="*/ 749743 w 1185419"/>
              <a:gd name="csY72" fmla="*/ 568391 h 1455247"/>
              <a:gd name="csX73" fmla="*/ 725409 w 1185419"/>
              <a:gd name="csY73" fmla="*/ 605982 h 1455247"/>
              <a:gd name="csX74" fmla="*/ 643586 w 1185419"/>
              <a:gd name="csY74" fmla="*/ 575026 h 1455247"/>
              <a:gd name="csX75" fmla="*/ 594924 w 1185419"/>
              <a:gd name="csY75" fmla="*/ 579449 h 1455247"/>
              <a:gd name="csX76" fmla="*/ 588289 w 1185419"/>
              <a:gd name="csY76" fmla="*/ 546275 h 1455247"/>
              <a:gd name="csX77" fmla="*/ 599347 w 1185419"/>
              <a:gd name="csY77" fmla="*/ 544057 h 1455247"/>
              <a:gd name="csX78" fmla="*/ 601559 w 1185419"/>
              <a:gd name="csY78" fmla="*/ 451169 h 1455247"/>
              <a:gd name="csX79" fmla="*/ 539634 w 1185419"/>
              <a:gd name="csY79" fmla="*/ 389244 h 1455247"/>
              <a:gd name="csX80" fmla="*/ 579443 w 1185419"/>
              <a:gd name="csY80" fmla="*/ 345018 h 1455247"/>
              <a:gd name="csX81" fmla="*/ 577231 w 1185419"/>
              <a:gd name="csY81" fmla="*/ 265400 h 1455247"/>
              <a:gd name="csX82" fmla="*/ 599347 w 1185419"/>
              <a:gd name="csY82" fmla="*/ 254341 h 1455247"/>
              <a:gd name="csX83" fmla="*/ 619252 w 1185419"/>
              <a:gd name="csY83" fmla="*/ 245489 h 1455247"/>
              <a:gd name="csX84" fmla="*/ 630310 w 1185419"/>
              <a:gd name="csY84" fmla="*/ 190205 h 1455247"/>
              <a:gd name="csX85" fmla="*/ 621464 w 1185419"/>
              <a:gd name="csY85" fmla="*/ 145972 h 1455247"/>
              <a:gd name="csX86" fmla="*/ 594924 w 1185419"/>
              <a:gd name="csY86" fmla="*/ 130491 h 1455247"/>
              <a:gd name="csX87" fmla="*/ 572808 w 1185419"/>
              <a:gd name="csY87" fmla="*/ 84041 h 1455247"/>
              <a:gd name="csX88" fmla="*/ 552904 w 1185419"/>
              <a:gd name="csY88" fmla="*/ 59719 h 1455247"/>
              <a:gd name="csX89" fmla="*/ 495402 w 1185419"/>
              <a:gd name="csY89" fmla="*/ 35392 h 1455247"/>
              <a:gd name="csX90" fmla="*/ 422424 w 1185419"/>
              <a:gd name="csY90" fmla="*/ 64137 h 1455247"/>
              <a:gd name="csX91" fmla="*/ 340589 w 1185419"/>
              <a:gd name="csY91" fmla="*/ 0 h 1455247"/>
              <a:gd name="csX92" fmla="*/ 274240 w 1185419"/>
              <a:gd name="csY92" fmla="*/ 17699 h 1455247"/>
              <a:gd name="csX93" fmla="*/ 218950 w 1185419"/>
              <a:gd name="csY93" fmla="*/ 64137 h 1455247"/>
              <a:gd name="csX94" fmla="*/ 121639 w 1185419"/>
              <a:gd name="csY94" fmla="*/ 57508 h 1455247"/>
              <a:gd name="csX95" fmla="*/ 128274 w 1185419"/>
              <a:gd name="csY95" fmla="*/ 92888 h 1455247"/>
              <a:gd name="csX96" fmla="*/ 77407 w 1185419"/>
              <a:gd name="csY96" fmla="*/ 123856 h 1455247"/>
              <a:gd name="csX97" fmla="*/ 17699 w 1185419"/>
              <a:gd name="csY97" fmla="*/ 172512 h 1455247"/>
              <a:gd name="csX98" fmla="*/ 11064 w 1185419"/>
              <a:gd name="csY98" fmla="*/ 194622 h 1455247"/>
              <a:gd name="csX99" fmla="*/ 26539 w 1185419"/>
              <a:gd name="csY99" fmla="*/ 260976 h 1455247"/>
              <a:gd name="csX100" fmla="*/ 15481 w 1185419"/>
              <a:gd name="csY100" fmla="*/ 285304 h 1455247"/>
              <a:gd name="csX101" fmla="*/ 19905 w 1185419"/>
              <a:gd name="csY101" fmla="*/ 360493 h 1455247"/>
              <a:gd name="csX102" fmla="*/ 0 w 1185419"/>
              <a:gd name="csY102" fmla="*/ 451169 h 145524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  <a:cxn ang="0">
                <a:pos x="csX87" y="csY87"/>
              </a:cxn>
              <a:cxn ang="0">
                <a:pos x="csX88" y="csY88"/>
              </a:cxn>
              <a:cxn ang="0">
                <a:pos x="csX89" y="csY89"/>
              </a:cxn>
              <a:cxn ang="0">
                <a:pos x="csX90" y="csY90"/>
              </a:cxn>
              <a:cxn ang="0">
                <a:pos x="csX91" y="csY91"/>
              </a:cxn>
              <a:cxn ang="0">
                <a:pos x="csX92" y="csY92"/>
              </a:cxn>
              <a:cxn ang="0">
                <a:pos x="csX93" y="csY93"/>
              </a:cxn>
              <a:cxn ang="0">
                <a:pos x="csX94" y="csY94"/>
              </a:cxn>
              <a:cxn ang="0">
                <a:pos x="csX95" y="csY95"/>
              </a:cxn>
              <a:cxn ang="0">
                <a:pos x="csX96" y="csY96"/>
              </a:cxn>
              <a:cxn ang="0">
                <a:pos x="csX97" y="csY97"/>
              </a:cxn>
              <a:cxn ang="0">
                <a:pos x="csX98" y="csY98"/>
              </a:cxn>
              <a:cxn ang="0">
                <a:pos x="csX99" y="csY99"/>
              </a:cxn>
              <a:cxn ang="0">
                <a:pos x="csX100" y="csY100"/>
              </a:cxn>
              <a:cxn ang="0">
                <a:pos x="csX101" y="csY101"/>
              </a:cxn>
              <a:cxn ang="0">
                <a:pos x="csX102" y="csY102"/>
              </a:cxn>
            </a:cxnLst>
            <a:rect l="l" t="t" r="r" b="b"/>
            <a:pathLst>
              <a:path w="1185419" h="1455247" extrusionOk="0">
                <a:moveTo>
                  <a:pt x="357" y="495407"/>
                </a:moveTo>
                <a:lnTo>
                  <a:pt x="101734" y="537428"/>
                </a:lnTo>
                <a:lnTo>
                  <a:pt x="134914" y="659067"/>
                </a:lnTo>
                <a:lnTo>
                  <a:pt x="181352" y="678966"/>
                </a:lnTo>
                <a:lnTo>
                  <a:pt x="225585" y="707717"/>
                </a:lnTo>
                <a:lnTo>
                  <a:pt x="265399" y="727621"/>
                </a:lnTo>
                <a:lnTo>
                  <a:pt x="302991" y="732050"/>
                </a:lnTo>
                <a:lnTo>
                  <a:pt x="369340" y="707717"/>
                </a:lnTo>
                <a:lnTo>
                  <a:pt x="406937" y="743108"/>
                </a:lnTo>
                <a:lnTo>
                  <a:pt x="426842" y="745320"/>
                </a:lnTo>
                <a:lnTo>
                  <a:pt x="440117" y="809451"/>
                </a:lnTo>
                <a:lnTo>
                  <a:pt x="462233" y="833784"/>
                </a:lnTo>
                <a:lnTo>
                  <a:pt x="521941" y="805033"/>
                </a:lnTo>
                <a:lnTo>
                  <a:pt x="544057" y="849260"/>
                </a:lnTo>
                <a:lnTo>
                  <a:pt x="634739" y="847054"/>
                </a:lnTo>
                <a:lnTo>
                  <a:pt x="634739" y="873593"/>
                </a:lnTo>
                <a:lnTo>
                  <a:pt x="663484" y="913397"/>
                </a:lnTo>
                <a:lnTo>
                  <a:pt x="705505" y="893492"/>
                </a:lnTo>
                <a:lnTo>
                  <a:pt x="743102" y="931095"/>
                </a:lnTo>
                <a:lnTo>
                  <a:pt x="687818" y="970904"/>
                </a:lnTo>
                <a:lnTo>
                  <a:pt x="676754" y="1039464"/>
                </a:lnTo>
                <a:lnTo>
                  <a:pt x="592718" y="1021772"/>
                </a:lnTo>
                <a:lnTo>
                  <a:pt x="548480" y="1052734"/>
                </a:lnTo>
                <a:lnTo>
                  <a:pt x="519729" y="1032830"/>
                </a:lnTo>
                <a:lnTo>
                  <a:pt x="451169" y="995226"/>
                </a:lnTo>
                <a:lnTo>
                  <a:pt x="448958" y="944365"/>
                </a:lnTo>
                <a:lnTo>
                  <a:pt x="404725" y="966481"/>
                </a:lnTo>
                <a:lnTo>
                  <a:pt x="404725" y="1028401"/>
                </a:lnTo>
                <a:lnTo>
                  <a:pt x="398091" y="1050517"/>
                </a:lnTo>
                <a:lnTo>
                  <a:pt x="369340" y="1081485"/>
                </a:lnTo>
                <a:lnTo>
                  <a:pt x="371557" y="1099178"/>
                </a:lnTo>
                <a:lnTo>
                  <a:pt x="404725" y="1143410"/>
                </a:lnTo>
                <a:lnTo>
                  <a:pt x="521941" y="1163315"/>
                </a:lnTo>
                <a:lnTo>
                  <a:pt x="502036" y="1198695"/>
                </a:lnTo>
                <a:lnTo>
                  <a:pt x="506460" y="1284954"/>
                </a:lnTo>
                <a:lnTo>
                  <a:pt x="457804" y="1282736"/>
                </a:lnTo>
                <a:lnTo>
                  <a:pt x="440117" y="1304852"/>
                </a:lnTo>
                <a:lnTo>
                  <a:pt x="340589" y="1349090"/>
                </a:lnTo>
                <a:lnTo>
                  <a:pt x="387032" y="1406587"/>
                </a:lnTo>
                <a:lnTo>
                  <a:pt x="382609" y="1417650"/>
                </a:lnTo>
                <a:lnTo>
                  <a:pt x="466651" y="1455248"/>
                </a:lnTo>
                <a:lnTo>
                  <a:pt x="535211" y="1388899"/>
                </a:lnTo>
                <a:lnTo>
                  <a:pt x="570596" y="1388899"/>
                </a:lnTo>
                <a:lnTo>
                  <a:pt x="621464" y="1413221"/>
                </a:lnTo>
                <a:lnTo>
                  <a:pt x="670119" y="1382259"/>
                </a:lnTo>
                <a:lnTo>
                  <a:pt x="725409" y="1382259"/>
                </a:lnTo>
                <a:lnTo>
                  <a:pt x="749743" y="1382259"/>
                </a:lnTo>
                <a:lnTo>
                  <a:pt x="760795" y="1351296"/>
                </a:lnTo>
                <a:lnTo>
                  <a:pt x="822720" y="1280525"/>
                </a:lnTo>
                <a:lnTo>
                  <a:pt x="844837" y="1282736"/>
                </a:lnTo>
                <a:lnTo>
                  <a:pt x="851477" y="1260620"/>
                </a:lnTo>
                <a:lnTo>
                  <a:pt x="926666" y="1273896"/>
                </a:lnTo>
                <a:lnTo>
                  <a:pt x="986386" y="1302647"/>
                </a:lnTo>
                <a:lnTo>
                  <a:pt x="1012925" y="1313699"/>
                </a:lnTo>
                <a:lnTo>
                  <a:pt x="1039459" y="1298223"/>
                </a:lnTo>
                <a:lnTo>
                  <a:pt x="1041670" y="1253985"/>
                </a:lnTo>
                <a:lnTo>
                  <a:pt x="1096961" y="1214182"/>
                </a:lnTo>
                <a:lnTo>
                  <a:pt x="1132346" y="1207547"/>
                </a:lnTo>
                <a:lnTo>
                  <a:pt x="1185419" y="1150045"/>
                </a:lnTo>
                <a:lnTo>
                  <a:pt x="1130129" y="1127929"/>
                </a:lnTo>
                <a:lnTo>
                  <a:pt x="1088120" y="1085903"/>
                </a:lnTo>
                <a:lnTo>
                  <a:pt x="1121288" y="970904"/>
                </a:lnTo>
                <a:lnTo>
                  <a:pt x="1116871" y="953212"/>
                </a:lnTo>
                <a:lnTo>
                  <a:pt x="1119077" y="864747"/>
                </a:lnTo>
                <a:lnTo>
                  <a:pt x="1094755" y="767430"/>
                </a:lnTo>
                <a:lnTo>
                  <a:pt x="1028401" y="720992"/>
                </a:lnTo>
                <a:lnTo>
                  <a:pt x="924460" y="665696"/>
                </a:lnTo>
                <a:lnTo>
                  <a:pt x="906762" y="559544"/>
                </a:lnTo>
                <a:lnTo>
                  <a:pt x="920037" y="513095"/>
                </a:lnTo>
                <a:lnTo>
                  <a:pt x="924460" y="466656"/>
                </a:lnTo>
                <a:lnTo>
                  <a:pt x="835990" y="506460"/>
                </a:lnTo>
                <a:lnTo>
                  <a:pt x="787335" y="504248"/>
                </a:lnTo>
                <a:lnTo>
                  <a:pt x="749743" y="568391"/>
                </a:lnTo>
                <a:lnTo>
                  <a:pt x="725409" y="605982"/>
                </a:lnTo>
                <a:lnTo>
                  <a:pt x="643586" y="575026"/>
                </a:lnTo>
                <a:lnTo>
                  <a:pt x="594924" y="579449"/>
                </a:lnTo>
                <a:lnTo>
                  <a:pt x="588289" y="546275"/>
                </a:lnTo>
                <a:lnTo>
                  <a:pt x="599347" y="544057"/>
                </a:lnTo>
                <a:lnTo>
                  <a:pt x="601559" y="451169"/>
                </a:lnTo>
                <a:lnTo>
                  <a:pt x="539634" y="389244"/>
                </a:lnTo>
                <a:lnTo>
                  <a:pt x="579443" y="345018"/>
                </a:lnTo>
                <a:lnTo>
                  <a:pt x="577231" y="265400"/>
                </a:lnTo>
                <a:lnTo>
                  <a:pt x="599347" y="254341"/>
                </a:lnTo>
                <a:lnTo>
                  <a:pt x="619252" y="245489"/>
                </a:lnTo>
                <a:lnTo>
                  <a:pt x="630310" y="190205"/>
                </a:lnTo>
                <a:lnTo>
                  <a:pt x="621464" y="145972"/>
                </a:lnTo>
                <a:lnTo>
                  <a:pt x="594924" y="130491"/>
                </a:lnTo>
                <a:lnTo>
                  <a:pt x="572808" y="84041"/>
                </a:lnTo>
                <a:lnTo>
                  <a:pt x="552904" y="59719"/>
                </a:lnTo>
                <a:lnTo>
                  <a:pt x="495402" y="35392"/>
                </a:lnTo>
                <a:lnTo>
                  <a:pt x="422424" y="64137"/>
                </a:lnTo>
                <a:lnTo>
                  <a:pt x="340589" y="0"/>
                </a:lnTo>
                <a:lnTo>
                  <a:pt x="274240" y="17699"/>
                </a:lnTo>
                <a:lnTo>
                  <a:pt x="218950" y="64137"/>
                </a:lnTo>
                <a:lnTo>
                  <a:pt x="121639" y="57508"/>
                </a:lnTo>
                <a:lnTo>
                  <a:pt x="128274" y="92888"/>
                </a:lnTo>
                <a:lnTo>
                  <a:pt x="77407" y="123856"/>
                </a:lnTo>
                <a:lnTo>
                  <a:pt x="17699" y="172512"/>
                </a:lnTo>
                <a:lnTo>
                  <a:pt x="11064" y="194622"/>
                </a:lnTo>
                <a:lnTo>
                  <a:pt x="26539" y="260976"/>
                </a:lnTo>
                <a:lnTo>
                  <a:pt x="15481" y="285304"/>
                </a:lnTo>
                <a:lnTo>
                  <a:pt x="19905" y="360493"/>
                </a:lnTo>
                <a:lnTo>
                  <a:pt x="0" y="451169"/>
                </a:lnTo>
                <a:close/>
              </a:path>
            </a:pathLst>
          </a:custGeom>
          <a:solidFill>
            <a:srgbClr val="7B1932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64" name="Freihandform: Form 163"/>
          <p:cNvSpPr/>
          <p:nvPr/>
        </p:nvSpPr>
        <p:spPr bwMode="auto">
          <a:xfrm>
            <a:off x="3126428" y="2820528"/>
            <a:ext cx="614828" cy="966469"/>
          </a:xfrm>
          <a:custGeom>
            <a:avLst/>
            <a:gdLst>
              <a:gd name="csX0" fmla="*/ 384827 w 614828"/>
              <a:gd name="csY0" fmla="*/ 827143 h 966469"/>
              <a:gd name="csX1" fmla="*/ 296356 w 614828"/>
              <a:gd name="csY1" fmla="*/ 866947 h 966469"/>
              <a:gd name="csX2" fmla="*/ 247701 w 614828"/>
              <a:gd name="csY2" fmla="*/ 864735 h 966469"/>
              <a:gd name="csX3" fmla="*/ 210109 w 614828"/>
              <a:gd name="csY3" fmla="*/ 928878 h 966469"/>
              <a:gd name="csX4" fmla="*/ 185776 w 614828"/>
              <a:gd name="csY4" fmla="*/ 966470 h 966469"/>
              <a:gd name="csX5" fmla="*/ 103952 w 614828"/>
              <a:gd name="csY5" fmla="*/ 935513 h 966469"/>
              <a:gd name="csX6" fmla="*/ 55290 w 614828"/>
              <a:gd name="csY6" fmla="*/ 939936 h 966469"/>
              <a:gd name="csX7" fmla="*/ 48655 w 614828"/>
              <a:gd name="csY7" fmla="*/ 906762 h 966469"/>
              <a:gd name="csX8" fmla="*/ 59714 w 614828"/>
              <a:gd name="csY8" fmla="*/ 904544 h 966469"/>
              <a:gd name="csX9" fmla="*/ 61925 w 614828"/>
              <a:gd name="csY9" fmla="*/ 811657 h 966469"/>
              <a:gd name="csX10" fmla="*/ 0 w 614828"/>
              <a:gd name="csY10" fmla="*/ 749731 h 966469"/>
              <a:gd name="csX11" fmla="*/ 39809 w 614828"/>
              <a:gd name="csY11" fmla="*/ 705505 h 966469"/>
              <a:gd name="csX12" fmla="*/ 37598 w 614828"/>
              <a:gd name="csY12" fmla="*/ 625887 h 966469"/>
              <a:gd name="csX13" fmla="*/ 59714 w 614828"/>
              <a:gd name="csY13" fmla="*/ 614829 h 966469"/>
              <a:gd name="csX14" fmla="*/ 79618 w 614828"/>
              <a:gd name="csY14" fmla="*/ 605976 h 966469"/>
              <a:gd name="csX15" fmla="*/ 90676 w 614828"/>
              <a:gd name="csY15" fmla="*/ 550692 h 966469"/>
              <a:gd name="csX16" fmla="*/ 81830 w 614828"/>
              <a:gd name="csY16" fmla="*/ 506459 h 966469"/>
              <a:gd name="csX17" fmla="*/ 55290 w 614828"/>
              <a:gd name="csY17" fmla="*/ 490978 h 966469"/>
              <a:gd name="csX18" fmla="*/ 33174 w 614828"/>
              <a:gd name="csY18" fmla="*/ 444529 h 966469"/>
              <a:gd name="csX19" fmla="*/ 13270 w 614828"/>
              <a:gd name="csY19" fmla="*/ 420207 h 966469"/>
              <a:gd name="csX20" fmla="*/ 24334 w 614828"/>
              <a:gd name="csY20" fmla="*/ 380392 h 966469"/>
              <a:gd name="csX21" fmla="*/ 88470 w 614828"/>
              <a:gd name="csY21" fmla="*/ 387032 h 966469"/>
              <a:gd name="csX22" fmla="*/ 88470 w 614828"/>
              <a:gd name="csY22" fmla="*/ 364916 h 966469"/>
              <a:gd name="csX23" fmla="*/ 50867 w 614828"/>
              <a:gd name="csY23" fmla="*/ 353858 h 966469"/>
              <a:gd name="csX24" fmla="*/ 72983 w 614828"/>
              <a:gd name="csY24" fmla="*/ 267605 h 966469"/>
              <a:gd name="csX25" fmla="*/ 121639 w 614828"/>
              <a:gd name="csY25" fmla="*/ 274240 h 966469"/>
              <a:gd name="csX26" fmla="*/ 139337 w 614828"/>
              <a:gd name="csY26" fmla="*/ 234431 h 966469"/>
              <a:gd name="csX27" fmla="*/ 256553 w 614828"/>
              <a:gd name="csY27" fmla="*/ 258753 h 966469"/>
              <a:gd name="csX28" fmla="*/ 260976 w 614828"/>
              <a:gd name="csY28" fmla="*/ 205680 h 966469"/>
              <a:gd name="csX29" fmla="*/ 287510 w 614828"/>
              <a:gd name="csY29" fmla="*/ 201257 h 966469"/>
              <a:gd name="csX30" fmla="*/ 309626 w 614828"/>
              <a:gd name="csY30" fmla="*/ 174717 h 966469"/>
              <a:gd name="csX31" fmla="*/ 305203 w 614828"/>
              <a:gd name="csY31" fmla="*/ 97311 h 966469"/>
              <a:gd name="csX32" fmla="*/ 338377 w 614828"/>
              <a:gd name="csY32" fmla="*/ 17693 h 966469"/>
              <a:gd name="csX33" fmla="*/ 433476 w 614828"/>
              <a:gd name="csY33" fmla="*/ 0 h 966469"/>
              <a:gd name="csX34" fmla="*/ 464439 w 614828"/>
              <a:gd name="csY34" fmla="*/ 68560 h 966469"/>
              <a:gd name="csX35" fmla="*/ 493190 w 614828"/>
              <a:gd name="csY35" fmla="*/ 61925 h 966469"/>
              <a:gd name="csX36" fmla="*/ 528582 w 614828"/>
              <a:gd name="csY36" fmla="*/ 79618 h 966469"/>
              <a:gd name="csX37" fmla="*/ 515306 w 614828"/>
              <a:gd name="csY37" fmla="*/ 128273 h 966469"/>
              <a:gd name="csX38" fmla="*/ 614829 w 614828"/>
              <a:gd name="csY38" fmla="*/ 134908 h 966469"/>
              <a:gd name="csX39" fmla="*/ 597136 w 614828"/>
              <a:gd name="csY39" fmla="*/ 181347 h 966469"/>
              <a:gd name="csX40" fmla="*/ 583872 w 614828"/>
              <a:gd name="csY40" fmla="*/ 212315 h 966469"/>
              <a:gd name="csX41" fmla="*/ 608194 w 614828"/>
              <a:gd name="csY41" fmla="*/ 285298 h 966469"/>
              <a:gd name="csX42" fmla="*/ 610411 w 614828"/>
              <a:gd name="csY42" fmla="*/ 325107 h 966469"/>
              <a:gd name="csX43" fmla="*/ 577237 w 614828"/>
              <a:gd name="csY43" fmla="*/ 349435 h 966469"/>
              <a:gd name="csX44" fmla="*/ 524152 w 614828"/>
              <a:gd name="csY44" fmla="*/ 351641 h 966469"/>
              <a:gd name="csX45" fmla="*/ 493190 w 614828"/>
              <a:gd name="csY45" fmla="*/ 371545 h 966469"/>
              <a:gd name="csX46" fmla="*/ 429053 w 614828"/>
              <a:gd name="csY46" fmla="*/ 424624 h 966469"/>
              <a:gd name="csX47" fmla="*/ 398090 w 614828"/>
              <a:gd name="csY47" fmla="*/ 422412 h 966469"/>
              <a:gd name="csX48" fmla="*/ 373769 w 614828"/>
              <a:gd name="csY48" fmla="*/ 502036 h 966469"/>
              <a:gd name="csX49" fmla="*/ 387033 w 614828"/>
              <a:gd name="csY49" fmla="*/ 594924 h 966469"/>
              <a:gd name="csX50" fmla="*/ 395879 w 614828"/>
              <a:gd name="csY50" fmla="*/ 650214 h 966469"/>
              <a:gd name="csX51" fmla="*/ 429053 w 614828"/>
              <a:gd name="csY51" fmla="*/ 674542 h 966469"/>
              <a:gd name="csX52" fmla="*/ 435694 w 614828"/>
              <a:gd name="csY52" fmla="*/ 734250 h 966469"/>
              <a:gd name="csX53" fmla="*/ 391456 w 614828"/>
              <a:gd name="csY53" fmla="*/ 751949 h 966469"/>
              <a:gd name="csX54" fmla="*/ 389244 w 614828"/>
              <a:gd name="csY54" fmla="*/ 813868 h 96646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</a:cxnLst>
            <a:rect l="l" t="t" r="r" b="b"/>
            <a:pathLst>
              <a:path w="614828" h="966469" extrusionOk="0">
                <a:moveTo>
                  <a:pt x="384827" y="827143"/>
                </a:moveTo>
                <a:lnTo>
                  <a:pt x="296356" y="866947"/>
                </a:lnTo>
                <a:lnTo>
                  <a:pt x="247701" y="864735"/>
                </a:lnTo>
                <a:lnTo>
                  <a:pt x="210109" y="928878"/>
                </a:lnTo>
                <a:lnTo>
                  <a:pt x="185776" y="966470"/>
                </a:lnTo>
                <a:lnTo>
                  <a:pt x="103952" y="935513"/>
                </a:lnTo>
                <a:lnTo>
                  <a:pt x="55290" y="939936"/>
                </a:lnTo>
                <a:lnTo>
                  <a:pt x="48655" y="906762"/>
                </a:lnTo>
                <a:lnTo>
                  <a:pt x="59714" y="904544"/>
                </a:lnTo>
                <a:lnTo>
                  <a:pt x="61925" y="811657"/>
                </a:lnTo>
                <a:lnTo>
                  <a:pt x="0" y="749731"/>
                </a:lnTo>
                <a:lnTo>
                  <a:pt x="39809" y="705505"/>
                </a:lnTo>
                <a:lnTo>
                  <a:pt x="37598" y="625887"/>
                </a:lnTo>
                <a:lnTo>
                  <a:pt x="59714" y="614829"/>
                </a:lnTo>
                <a:lnTo>
                  <a:pt x="79618" y="605976"/>
                </a:lnTo>
                <a:lnTo>
                  <a:pt x="90676" y="550692"/>
                </a:lnTo>
                <a:lnTo>
                  <a:pt x="81830" y="506459"/>
                </a:lnTo>
                <a:lnTo>
                  <a:pt x="55290" y="490978"/>
                </a:lnTo>
                <a:lnTo>
                  <a:pt x="33174" y="444529"/>
                </a:lnTo>
                <a:lnTo>
                  <a:pt x="13270" y="420207"/>
                </a:lnTo>
                <a:lnTo>
                  <a:pt x="24334" y="380392"/>
                </a:lnTo>
                <a:lnTo>
                  <a:pt x="88470" y="387032"/>
                </a:lnTo>
                <a:lnTo>
                  <a:pt x="88470" y="364916"/>
                </a:lnTo>
                <a:lnTo>
                  <a:pt x="50867" y="353858"/>
                </a:lnTo>
                <a:lnTo>
                  <a:pt x="72983" y="267605"/>
                </a:lnTo>
                <a:lnTo>
                  <a:pt x="121639" y="274240"/>
                </a:lnTo>
                <a:lnTo>
                  <a:pt x="139337" y="234431"/>
                </a:lnTo>
                <a:lnTo>
                  <a:pt x="256553" y="258753"/>
                </a:lnTo>
                <a:lnTo>
                  <a:pt x="260976" y="205680"/>
                </a:lnTo>
                <a:lnTo>
                  <a:pt x="287510" y="201257"/>
                </a:lnTo>
                <a:lnTo>
                  <a:pt x="309626" y="174717"/>
                </a:lnTo>
                <a:lnTo>
                  <a:pt x="305203" y="97311"/>
                </a:lnTo>
                <a:lnTo>
                  <a:pt x="338377" y="17693"/>
                </a:lnTo>
                <a:lnTo>
                  <a:pt x="433476" y="0"/>
                </a:lnTo>
                <a:lnTo>
                  <a:pt x="464439" y="68560"/>
                </a:lnTo>
                <a:lnTo>
                  <a:pt x="493190" y="61925"/>
                </a:lnTo>
                <a:lnTo>
                  <a:pt x="528582" y="79618"/>
                </a:lnTo>
                <a:lnTo>
                  <a:pt x="515306" y="128273"/>
                </a:lnTo>
                <a:lnTo>
                  <a:pt x="614829" y="134908"/>
                </a:lnTo>
                <a:lnTo>
                  <a:pt x="597136" y="181347"/>
                </a:lnTo>
                <a:lnTo>
                  <a:pt x="583872" y="212315"/>
                </a:lnTo>
                <a:lnTo>
                  <a:pt x="608194" y="285298"/>
                </a:lnTo>
                <a:lnTo>
                  <a:pt x="610411" y="325107"/>
                </a:lnTo>
                <a:lnTo>
                  <a:pt x="577237" y="349435"/>
                </a:lnTo>
                <a:lnTo>
                  <a:pt x="524152" y="351641"/>
                </a:lnTo>
                <a:lnTo>
                  <a:pt x="493190" y="371545"/>
                </a:lnTo>
                <a:lnTo>
                  <a:pt x="429053" y="424624"/>
                </a:lnTo>
                <a:lnTo>
                  <a:pt x="398090" y="422412"/>
                </a:lnTo>
                <a:lnTo>
                  <a:pt x="373769" y="502036"/>
                </a:lnTo>
                <a:lnTo>
                  <a:pt x="387033" y="594924"/>
                </a:lnTo>
                <a:lnTo>
                  <a:pt x="395879" y="650214"/>
                </a:lnTo>
                <a:lnTo>
                  <a:pt x="429053" y="674542"/>
                </a:lnTo>
                <a:lnTo>
                  <a:pt x="435694" y="734250"/>
                </a:lnTo>
                <a:lnTo>
                  <a:pt x="391456" y="751949"/>
                </a:lnTo>
                <a:lnTo>
                  <a:pt x="389244" y="813868"/>
                </a:lnTo>
                <a:close/>
              </a:path>
            </a:pathLst>
          </a:custGeom>
          <a:solidFill>
            <a:srgbClr val="000000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65" name="Freihandform: Form 164"/>
          <p:cNvSpPr/>
          <p:nvPr/>
        </p:nvSpPr>
        <p:spPr bwMode="auto">
          <a:xfrm>
            <a:off x="3493556" y="2464453"/>
            <a:ext cx="1090331" cy="1302640"/>
          </a:xfrm>
          <a:custGeom>
            <a:avLst/>
            <a:gdLst>
              <a:gd name="csX0" fmla="*/ 0 w 1090331"/>
              <a:gd name="csY0" fmla="*/ 1276107 h 1302640"/>
              <a:gd name="csX1" fmla="*/ 13276 w 1090331"/>
              <a:gd name="csY1" fmla="*/ 1229658 h 1302640"/>
              <a:gd name="csX2" fmla="*/ 17699 w 1090331"/>
              <a:gd name="csY2" fmla="*/ 1183219 h 1302640"/>
              <a:gd name="csX3" fmla="*/ 22116 w 1090331"/>
              <a:gd name="csY3" fmla="*/ 1169944 h 1302640"/>
              <a:gd name="csX4" fmla="*/ 24328 w 1090331"/>
              <a:gd name="csY4" fmla="*/ 1108024 h 1302640"/>
              <a:gd name="csX5" fmla="*/ 68566 w 1090331"/>
              <a:gd name="csY5" fmla="*/ 1090326 h 1302640"/>
              <a:gd name="csX6" fmla="*/ 61925 w 1090331"/>
              <a:gd name="csY6" fmla="*/ 1030618 h 1302640"/>
              <a:gd name="csX7" fmla="*/ 28751 w 1090331"/>
              <a:gd name="csY7" fmla="*/ 1006290 h 1302640"/>
              <a:gd name="csX8" fmla="*/ 19905 w 1090331"/>
              <a:gd name="csY8" fmla="*/ 951000 h 1302640"/>
              <a:gd name="csX9" fmla="*/ 6641 w 1090331"/>
              <a:gd name="csY9" fmla="*/ 858112 h 1302640"/>
              <a:gd name="csX10" fmla="*/ 30963 w 1090331"/>
              <a:gd name="csY10" fmla="*/ 778488 h 1302640"/>
              <a:gd name="csX11" fmla="*/ 61925 w 1090331"/>
              <a:gd name="csY11" fmla="*/ 780700 h 1302640"/>
              <a:gd name="csX12" fmla="*/ 126062 w 1090331"/>
              <a:gd name="csY12" fmla="*/ 727621 h 1302640"/>
              <a:gd name="csX13" fmla="*/ 157025 w 1090331"/>
              <a:gd name="csY13" fmla="*/ 707716 h 1302640"/>
              <a:gd name="csX14" fmla="*/ 210109 w 1090331"/>
              <a:gd name="csY14" fmla="*/ 705511 h 1302640"/>
              <a:gd name="csX15" fmla="*/ 243283 w 1090331"/>
              <a:gd name="csY15" fmla="*/ 681183 h 1302640"/>
              <a:gd name="csX16" fmla="*/ 241066 w 1090331"/>
              <a:gd name="csY16" fmla="*/ 641374 h 1302640"/>
              <a:gd name="csX17" fmla="*/ 216744 w 1090331"/>
              <a:gd name="csY17" fmla="*/ 568391 h 1302640"/>
              <a:gd name="csX18" fmla="*/ 230008 w 1090331"/>
              <a:gd name="csY18" fmla="*/ 537422 h 1302640"/>
              <a:gd name="csX19" fmla="*/ 256541 w 1090331"/>
              <a:gd name="csY19" fmla="*/ 546274 h 1302640"/>
              <a:gd name="csX20" fmla="*/ 305203 w 1090331"/>
              <a:gd name="csY20" fmla="*/ 530793 h 1302640"/>
              <a:gd name="csX21" fmla="*/ 345018 w 1090331"/>
              <a:gd name="csY21" fmla="*/ 502036 h 1302640"/>
              <a:gd name="csX22" fmla="*/ 336160 w 1090331"/>
              <a:gd name="csY22" fmla="*/ 475503 h 1302640"/>
              <a:gd name="csX23" fmla="*/ 362711 w 1090331"/>
              <a:gd name="csY23" fmla="*/ 468868 h 1302640"/>
              <a:gd name="csX24" fmla="*/ 460010 w 1090331"/>
              <a:gd name="csY24" fmla="*/ 435694 h 1302640"/>
              <a:gd name="csX25" fmla="*/ 466651 w 1090331"/>
              <a:gd name="csY25" fmla="*/ 342806 h 1302640"/>
              <a:gd name="csX26" fmla="*/ 486561 w 1090331"/>
              <a:gd name="csY26" fmla="*/ 291939 h 1302640"/>
              <a:gd name="csX27" fmla="*/ 535211 w 1090331"/>
              <a:gd name="csY27" fmla="*/ 300785 h 1302640"/>
              <a:gd name="csX28" fmla="*/ 530787 w 1090331"/>
              <a:gd name="csY28" fmla="*/ 205680 h 1302640"/>
              <a:gd name="csX29" fmla="*/ 530787 w 1090331"/>
              <a:gd name="csY29" fmla="*/ 183564 h 1302640"/>
              <a:gd name="csX30" fmla="*/ 497619 w 1090331"/>
              <a:gd name="csY30" fmla="*/ 179147 h 1302640"/>
              <a:gd name="csX31" fmla="*/ 490978 w 1090331"/>
              <a:gd name="csY31" fmla="*/ 194622 h 1302640"/>
              <a:gd name="csX32" fmla="*/ 475491 w 1090331"/>
              <a:gd name="csY32" fmla="*/ 141549 h 1302640"/>
              <a:gd name="csX33" fmla="*/ 497619 w 1090331"/>
              <a:gd name="csY33" fmla="*/ 95099 h 1302640"/>
              <a:gd name="csX34" fmla="*/ 539634 w 1090331"/>
              <a:gd name="csY34" fmla="*/ 30963 h 1302640"/>
              <a:gd name="csX35" fmla="*/ 568385 w 1090331"/>
              <a:gd name="csY35" fmla="*/ 19904 h 1302640"/>
              <a:gd name="csX36" fmla="*/ 597136 w 1090331"/>
              <a:gd name="csY36" fmla="*/ 42021 h 1302640"/>
              <a:gd name="csX37" fmla="*/ 628093 w 1090331"/>
              <a:gd name="csY37" fmla="*/ 30963 h 1302640"/>
              <a:gd name="csX38" fmla="*/ 645786 w 1090331"/>
              <a:gd name="csY38" fmla="*/ 0 h 1302640"/>
              <a:gd name="csX39" fmla="*/ 654638 w 1090331"/>
              <a:gd name="csY39" fmla="*/ 30963 h 1302640"/>
              <a:gd name="csX40" fmla="*/ 705505 w 1090331"/>
              <a:gd name="csY40" fmla="*/ 66354 h 1302640"/>
              <a:gd name="csX41" fmla="*/ 833957 w 1090331"/>
              <a:gd name="csY41" fmla="*/ 95099 h 1302640"/>
              <a:gd name="csX42" fmla="*/ 847054 w 1090331"/>
              <a:gd name="csY42" fmla="*/ 99528 h 1302640"/>
              <a:gd name="csX43" fmla="*/ 818297 w 1090331"/>
              <a:gd name="csY43" fmla="*/ 201263 h 1302640"/>
              <a:gd name="csX44" fmla="*/ 849260 w 1090331"/>
              <a:gd name="csY44" fmla="*/ 278669 h 1302640"/>
              <a:gd name="csX45" fmla="*/ 878017 w 1090331"/>
              <a:gd name="csY45" fmla="*/ 358282 h 1302640"/>
              <a:gd name="csX46" fmla="*/ 895704 w 1090331"/>
              <a:gd name="csY46" fmla="*/ 340588 h 1302640"/>
              <a:gd name="csX47" fmla="*/ 915614 w 1090331"/>
              <a:gd name="csY47" fmla="*/ 360499 h 1302640"/>
              <a:gd name="csX48" fmla="*/ 944365 w 1090331"/>
              <a:gd name="csY48" fmla="*/ 283087 h 1302640"/>
              <a:gd name="csX49" fmla="*/ 1017348 w 1090331"/>
              <a:gd name="csY49" fmla="*/ 287516 h 1302640"/>
              <a:gd name="csX50" fmla="*/ 1035030 w 1090331"/>
              <a:gd name="csY50" fmla="*/ 307414 h 1302640"/>
              <a:gd name="csX51" fmla="*/ 1037247 w 1090331"/>
              <a:gd name="csY51" fmla="*/ 316267 h 1302640"/>
              <a:gd name="csX52" fmla="*/ 1041670 w 1090331"/>
              <a:gd name="csY52" fmla="*/ 331748 h 1302640"/>
              <a:gd name="csX53" fmla="*/ 1090331 w 1090331"/>
              <a:gd name="csY53" fmla="*/ 345018 h 1302640"/>
              <a:gd name="csX54" fmla="*/ 1054940 w 1090331"/>
              <a:gd name="csY54" fmla="*/ 437905 h 1302640"/>
              <a:gd name="csX55" fmla="*/ 984163 w 1090331"/>
              <a:gd name="csY55" fmla="*/ 462233 h 1302640"/>
              <a:gd name="csX56" fmla="*/ 1015131 w 1090331"/>
              <a:gd name="csY56" fmla="*/ 497619 h 1302640"/>
              <a:gd name="csX57" fmla="*/ 1015131 w 1090331"/>
              <a:gd name="csY57" fmla="*/ 559538 h 1302640"/>
              <a:gd name="csX58" fmla="*/ 1006279 w 1090331"/>
              <a:gd name="csY58" fmla="*/ 563967 h 1302640"/>
              <a:gd name="csX59" fmla="*/ 1019554 w 1090331"/>
              <a:gd name="csY59" fmla="*/ 628104 h 1302640"/>
              <a:gd name="csX60" fmla="*/ 986380 w 1090331"/>
              <a:gd name="csY60" fmla="*/ 727621 h 1302640"/>
              <a:gd name="csX61" fmla="*/ 953206 w 1090331"/>
              <a:gd name="csY61" fmla="*/ 732050 h 1302640"/>
              <a:gd name="csX62" fmla="*/ 973104 w 1090331"/>
              <a:gd name="csY62" fmla="*/ 785129 h 1302640"/>
              <a:gd name="csX63" fmla="*/ 948788 w 1090331"/>
              <a:gd name="csY63" fmla="*/ 798393 h 1302640"/>
              <a:gd name="csX64" fmla="*/ 957635 w 1090331"/>
              <a:gd name="csY64" fmla="*/ 842625 h 1302640"/>
              <a:gd name="csX65" fmla="*/ 906768 w 1090331"/>
              <a:gd name="csY65" fmla="*/ 860318 h 1302640"/>
              <a:gd name="csX66" fmla="*/ 902338 w 1090331"/>
              <a:gd name="csY66" fmla="*/ 880222 h 1302640"/>
              <a:gd name="csX67" fmla="*/ 889063 w 1090331"/>
              <a:gd name="csY67" fmla="*/ 873587 h 1302640"/>
              <a:gd name="csX68" fmla="*/ 818297 w 1090331"/>
              <a:gd name="csY68" fmla="*/ 913402 h 1302640"/>
              <a:gd name="csX69" fmla="*/ 782911 w 1090331"/>
              <a:gd name="csY69" fmla="*/ 915608 h 1302640"/>
              <a:gd name="csX70" fmla="*/ 763013 w 1090331"/>
              <a:gd name="csY70" fmla="*/ 944359 h 1302640"/>
              <a:gd name="csX71" fmla="*/ 763013 w 1090331"/>
              <a:gd name="csY71" fmla="*/ 966475 h 1302640"/>
              <a:gd name="csX72" fmla="*/ 796187 w 1090331"/>
              <a:gd name="csY72" fmla="*/ 1006290 h 1302640"/>
              <a:gd name="csX73" fmla="*/ 778488 w 1090331"/>
              <a:gd name="csY73" fmla="*/ 1081485 h 1302640"/>
              <a:gd name="csX74" fmla="*/ 738679 w 1090331"/>
              <a:gd name="csY74" fmla="*/ 1108024 h 1302640"/>
              <a:gd name="csX75" fmla="*/ 718769 w 1090331"/>
              <a:gd name="csY75" fmla="*/ 1096960 h 1302640"/>
              <a:gd name="csX76" fmla="*/ 681183 w 1090331"/>
              <a:gd name="csY76" fmla="*/ 1130141 h 1302640"/>
              <a:gd name="csX77" fmla="*/ 625887 w 1090331"/>
              <a:gd name="csY77" fmla="*/ 1119077 h 1302640"/>
              <a:gd name="csX78" fmla="*/ 623669 w 1090331"/>
              <a:gd name="csY78" fmla="*/ 1150039 h 1302640"/>
              <a:gd name="csX79" fmla="*/ 601565 w 1090331"/>
              <a:gd name="csY79" fmla="*/ 1145622 h 1302640"/>
              <a:gd name="csX80" fmla="*/ 537428 w 1090331"/>
              <a:gd name="csY80" fmla="*/ 1192060 h 1302640"/>
              <a:gd name="csX81" fmla="*/ 471068 w 1090331"/>
              <a:gd name="csY81" fmla="*/ 1123506 h 1302640"/>
              <a:gd name="csX82" fmla="*/ 347218 w 1090331"/>
              <a:gd name="csY82" fmla="*/ 1187637 h 1302640"/>
              <a:gd name="csX83" fmla="*/ 278658 w 1090331"/>
              <a:gd name="csY83" fmla="*/ 1158886 h 1302640"/>
              <a:gd name="csX84" fmla="*/ 216744 w 1090331"/>
              <a:gd name="csY84" fmla="*/ 1207541 h 1302640"/>
              <a:gd name="csX85" fmla="*/ 207892 w 1090331"/>
              <a:gd name="csY85" fmla="*/ 1271678 h 1302640"/>
              <a:gd name="csX86" fmla="*/ 154807 w 1090331"/>
              <a:gd name="csY86" fmla="*/ 1302641 h 1302640"/>
              <a:gd name="csX87" fmla="*/ 128279 w 1090331"/>
              <a:gd name="csY87" fmla="*/ 1293794 h 1302640"/>
              <a:gd name="csX88" fmla="*/ 95100 w 1090331"/>
              <a:gd name="csY88" fmla="*/ 1302641 h 130264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  <a:cxn ang="0">
                <a:pos x="csX87" y="csY87"/>
              </a:cxn>
              <a:cxn ang="0">
                <a:pos x="csX88" y="csY88"/>
              </a:cxn>
            </a:cxnLst>
            <a:rect l="l" t="t" r="r" b="b"/>
            <a:pathLst>
              <a:path w="1090331" h="1302640" extrusionOk="0">
                <a:moveTo>
                  <a:pt x="0" y="1276107"/>
                </a:moveTo>
                <a:lnTo>
                  <a:pt x="13276" y="1229658"/>
                </a:lnTo>
                <a:lnTo>
                  <a:pt x="17699" y="1183219"/>
                </a:lnTo>
                <a:lnTo>
                  <a:pt x="22116" y="1169944"/>
                </a:lnTo>
                <a:lnTo>
                  <a:pt x="24328" y="1108024"/>
                </a:lnTo>
                <a:lnTo>
                  <a:pt x="68566" y="1090326"/>
                </a:lnTo>
                <a:lnTo>
                  <a:pt x="61925" y="1030618"/>
                </a:lnTo>
                <a:lnTo>
                  <a:pt x="28751" y="1006290"/>
                </a:lnTo>
                <a:lnTo>
                  <a:pt x="19905" y="951000"/>
                </a:lnTo>
                <a:lnTo>
                  <a:pt x="6641" y="858112"/>
                </a:lnTo>
                <a:lnTo>
                  <a:pt x="30963" y="778488"/>
                </a:lnTo>
                <a:lnTo>
                  <a:pt x="61925" y="780700"/>
                </a:lnTo>
                <a:lnTo>
                  <a:pt x="126062" y="727621"/>
                </a:lnTo>
                <a:lnTo>
                  <a:pt x="157025" y="707716"/>
                </a:lnTo>
                <a:lnTo>
                  <a:pt x="210109" y="705511"/>
                </a:lnTo>
                <a:lnTo>
                  <a:pt x="243283" y="681183"/>
                </a:lnTo>
                <a:lnTo>
                  <a:pt x="241066" y="641374"/>
                </a:lnTo>
                <a:lnTo>
                  <a:pt x="216744" y="568391"/>
                </a:lnTo>
                <a:lnTo>
                  <a:pt x="230008" y="537422"/>
                </a:lnTo>
                <a:lnTo>
                  <a:pt x="256541" y="546274"/>
                </a:lnTo>
                <a:lnTo>
                  <a:pt x="305203" y="530793"/>
                </a:lnTo>
                <a:lnTo>
                  <a:pt x="345018" y="502036"/>
                </a:lnTo>
                <a:lnTo>
                  <a:pt x="336160" y="475503"/>
                </a:lnTo>
                <a:lnTo>
                  <a:pt x="362711" y="468868"/>
                </a:lnTo>
                <a:lnTo>
                  <a:pt x="460010" y="435694"/>
                </a:lnTo>
                <a:lnTo>
                  <a:pt x="466651" y="342806"/>
                </a:lnTo>
                <a:lnTo>
                  <a:pt x="486561" y="291939"/>
                </a:lnTo>
                <a:lnTo>
                  <a:pt x="535211" y="300785"/>
                </a:lnTo>
                <a:lnTo>
                  <a:pt x="530787" y="205680"/>
                </a:lnTo>
                <a:lnTo>
                  <a:pt x="530787" y="183564"/>
                </a:lnTo>
                <a:lnTo>
                  <a:pt x="497619" y="179147"/>
                </a:lnTo>
                <a:lnTo>
                  <a:pt x="490978" y="194622"/>
                </a:lnTo>
                <a:lnTo>
                  <a:pt x="475491" y="141549"/>
                </a:lnTo>
                <a:lnTo>
                  <a:pt x="497619" y="95099"/>
                </a:lnTo>
                <a:lnTo>
                  <a:pt x="539634" y="30963"/>
                </a:lnTo>
                <a:lnTo>
                  <a:pt x="568385" y="19904"/>
                </a:lnTo>
                <a:lnTo>
                  <a:pt x="597136" y="42021"/>
                </a:lnTo>
                <a:lnTo>
                  <a:pt x="628093" y="30963"/>
                </a:lnTo>
                <a:lnTo>
                  <a:pt x="645786" y="0"/>
                </a:lnTo>
                <a:lnTo>
                  <a:pt x="654638" y="30963"/>
                </a:lnTo>
                <a:lnTo>
                  <a:pt x="705505" y="66354"/>
                </a:lnTo>
                <a:lnTo>
                  <a:pt x="833957" y="95099"/>
                </a:lnTo>
                <a:lnTo>
                  <a:pt x="847054" y="99528"/>
                </a:lnTo>
                <a:lnTo>
                  <a:pt x="818297" y="201263"/>
                </a:lnTo>
                <a:lnTo>
                  <a:pt x="849260" y="278669"/>
                </a:lnTo>
                <a:lnTo>
                  <a:pt x="878017" y="358282"/>
                </a:lnTo>
                <a:lnTo>
                  <a:pt x="895704" y="340588"/>
                </a:lnTo>
                <a:lnTo>
                  <a:pt x="915614" y="360499"/>
                </a:lnTo>
                <a:lnTo>
                  <a:pt x="944365" y="283087"/>
                </a:lnTo>
                <a:lnTo>
                  <a:pt x="1017348" y="287516"/>
                </a:lnTo>
                <a:lnTo>
                  <a:pt x="1035030" y="307414"/>
                </a:lnTo>
                <a:lnTo>
                  <a:pt x="1037247" y="316267"/>
                </a:lnTo>
                <a:lnTo>
                  <a:pt x="1041670" y="331748"/>
                </a:lnTo>
                <a:lnTo>
                  <a:pt x="1090331" y="345018"/>
                </a:lnTo>
                <a:lnTo>
                  <a:pt x="1054940" y="437905"/>
                </a:lnTo>
                <a:lnTo>
                  <a:pt x="984163" y="462233"/>
                </a:lnTo>
                <a:lnTo>
                  <a:pt x="1015131" y="497619"/>
                </a:lnTo>
                <a:lnTo>
                  <a:pt x="1015131" y="559538"/>
                </a:lnTo>
                <a:lnTo>
                  <a:pt x="1006279" y="563967"/>
                </a:lnTo>
                <a:lnTo>
                  <a:pt x="1019554" y="628104"/>
                </a:lnTo>
                <a:lnTo>
                  <a:pt x="986380" y="727621"/>
                </a:lnTo>
                <a:lnTo>
                  <a:pt x="953206" y="732050"/>
                </a:lnTo>
                <a:lnTo>
                  <a:pt x="973104" y="785129"/>
                </a:lnTo>
                <a:lnTo>
                  <a:pt x="948788" y="798393"/>
                </a:lnTo>
                <a:lnTo>
                  <a:pt x="957635" y="842625"/>
                </a:lnTo>
                <a:lnTo>
                  <a:pt x="906768" y="860318"/>
                </a:lnTo>
                <a:lnTo>
                  <a:pt x="902338" y="880222"/>
                </a:lnTo>
                <a:lnTo>
                  <a:pt x="889063" y="873587"/>
                </a:lnTo>
                <a:lnTo>
                  <a:pt x="818297" y="913402"/>
                </a:lnTo>
                <a:lnTo>
                  <a:pt x="782911" y="915608"/>
                </a:lnTo>
                <a:lnTo>
                  <a:pt x="763013" y="944359"/>
                </a:lnTo>
                <a:lnTo>
                  <a:pt x="763013" y="966475"/>
                </a:lnTo>
                <a:lnTo>
                  <a:pt x="796187" y="1006290"/>
                </a:lnTo>
                <a:lnTo>
                  <a:pt x="778488" y="1081485"/>
                </a:lnTo>
                <a:lnTo>
                  <a:pt x="738679" y="1108024"/>
                </a:lnTo>
                <a:lnTo>
                  <a:pt x="718769" y="1096960"/>
                </a:lnTo>
                <a:lnTo>
                  <a:pt x="681183" y="1130141"/>
                </a:lnTo>
                <a:lnTo>
                  <a:pt x="625887" y="1119077"/>
                </a:lnTo>
                <a:lnTo>
                  <a:pt x="623669" y="1150039"/>
                </a:lnTo>
                <a:lnTo>
                  <a:pt x="601565" y="1145622"/>
                </a:lnTo>
                <a:lnTo>
                  <a:pt x="537428" y="1192060"/>
                </a:lnTo>
                <a:lnTo>
                  <a:pt x="471068" y="1123506"/>
                </a:lnTo>
                <a:lnTo>
                  <a:pt x="347218" y="1187637"/>
                </a:lnTo>
                <a:lnTo>
                  <a:pt x="278658" y="1158886"/>
                </a:lnTo>
                <a:lnTo>
                  <a:pt x="216744" y="1207541"/>
                </a:lnTo>
                <a:lnTo>
                  <a:pt x="207892" y="1271678"/>
                </a:lnTo>
                <a:lnTo>
                  <a:pt x="154807" y="1302641"/>
                </a:lnTo>
                <a:lnTo>
                  <a:pt x="128279" y="1293794"/>
                </a:lnTo>
                <a:lnTo>
                  <a:pt x="95100" y="1302641"/>
                </a:lnTo>
                <a:close/>
              </a:path>
            </a:pathLst>
          </a:custGeom>
          <a:solidFill>
            <a:srgbClr val="B6B6B6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66" name="Freihandform: Form 165"/>
          <p:cNvSpPr/>
          <p:nvPr/>
        </p:nvSpPr>
        <p:spPr bwMode="auto">
          <a:xfrm>
            <a:off x="3889441" y="2342814"/>
            <a:ext cx="172678" cy="263187"/>
          </a:xfrm>
          <a:custGeom>
            <a:avLst/>
            <a:gdLst>
              <a:gd name="csX0" fmla="*/ 172679 w 172678"/>
              <a:gd name="csY0" fmla="*/ 141543 h 263187"/>
              <a:gd name="csX1" fmla="*/ 170294 w 172678"/>
              <a:gd name="csY1" fmla="*/ 72983 h 263187"/>
              <a:gd name="csX2" fmla="*/ 99517 w 172678"/>
              <a:gd name="csY2" fmla="*/ 0 h 263187"/>
              <a:gd name="csX3" fmla="*/ 75183 w 172678"/>
              <a:gd name="csY3" fmla="*/ 22122 h 263187"/>
              <a:gd name="csX4" fmla="*/ 2200 w 172678"/>
              <a:gd name="csY4" fmla="*/ 145972 h 263187"/>
              <a:gd name="csX5" fmla="*/ 0 w 172678"/>
              <a:gd name="csY5" fmla="*/ 234437 h 263187"/>
              <a:gd name="csX6" fmla="*/ 13258 w 172678"/>
              <a:gd name="csY6" fmla="*/ 263188 h 263187"/>
              <a:gd name="csX7" fmla="*/ 22110 w 172678"/>
              <a:gd name="csY7" fmla="*/ 256553 h 263187"/>
              <a:gd name="csX8" fmla="*/ 101734 w 172678"/>
              <a:gd name="csY8" fmla="*/ 216738 h 263187"/>
              <a:gd name="csX9" fmla="*/ 143749 w 172678"/>
              <a:gd name="csY9" fmla="*/ 152601 h 26318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</a:cxnLst>
            <a:rect l="l" t="t" r="r" b="b"/>
            <a:pathLst>
              <a:path w="172678" h="263187" extrusionOk="0">
                <a:moveTo>
                  <a:pt x="172679" y="141543"/>
                </a:moveTo>
                <a:lnTo>
                  <a:pt x="170294" y="72983"/>
                </a:lnTo>
                <a:lnTo>
                  <a:pt x="99517" y="0"/>
                </a:lnTo>
                <a:lnTo>
                  <a:pt x="75183" y="22122"/>
                </a:lnTo>
                <a:lnTo>
                  <a:pt x="2200" y="145972"/>
                </a:lnTo>
                <a:lnTo>
                  <a:pt x="0" y="234437"/>
                </a:lnTo>
                <a:lnTo>
                  <a:pt x="13258" y="263188"/>
                </a:lnTo>
                <a:lnTo>
                  <a:pt x="22110" y="256553"/>
                </a:lnTo>
                <a:lnTo>
                  <a:pt x="101734" y="216738"/>
                </a:lnTo>
                <a:lnTo>
                  <a:pt x="143749" y="152601"/>
                </a:lnTo>
                <a:close/>
              </a:path>
            </a:pathLst>
          </a:custGeom>
          <a:solidFill>
            <a:srgbClr val="DF5F81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67" name="Freihandform: Form 166"/>
          <p:cNvSpPr/>
          <p:nvPr/>
        </p:nvSpPr>
        <p:spPr bwMode="auto">
          <a:xfrm>
            <a:off x="3203835" y="2201271"/>
            <a:ext cx="824931" cy="809456"/>
          </a:xfrm>
          <a:custGeom>
            <a:avLst/>
            <a:gdLst>
              <a:gd name="csX0" fmla="*/ 106158 w 824931"/>
              <a:gd name="csY0" fmla="*/ 128279 h 809456"/>
              <a:gd name="csX1" fmla="*/ 199045 w 824931"/>
              <a:gd name="csY1" fmla="*/ 117221 h 809456"/>
              <a:gd name="csX2" fmla="*/ 190199 w 824931"/>
              <a:gd name="csY2" fmla="*/ 165877 h 809456"/>
              <a:gd name="csX3" fmla="*/ 227796 w 824931"/>
              <a:gd name="csY3" fmla="*/ 185781 h 809456"/>
              <a:gd name="csX4" fmla="*/ 300780 w 824931"/>
              <a:gd name="csY4" fmla="*/ 157030 h 809456"/>
              <a:gd name="csX5" fmla="*/ 298568 w 824931"/>
              <a:gd name="csY5" fmla="*/ 141543 h 809456"/>
              <a:gd name="csX6" fmla="*/ 314049 w 824931"/>
              <a:gd name="csY6" fmla="*/ 84047 h 809456"/>
              <a:gd name="csX7" fmla="*/ 345018 w 824931"/>
              <a:gd name="csY7" fmla="*/ 37598 h 809456"/>
              <a:gd name="csX8" fmla="*/ 358287 w 824931"/>
              <a:gd name="csY8" fmla="*/ 19910 h 809456"/>
              <a:gd name="csX9" fmla="*/ 444529 w 824931"/>
              <a:gd name="csY9" fmla="*/ 0 h 809456"/>
              <a:gd name="csX10" fmla="*/ 460021 w 824931"/>
              <a:gd name="csY10" fmla="*/ 108375 h 809456"/>
              <a:gd name="csX11" fmla="*/ 537422 w 824931"/>
              <a:gd name="csY11" fmla="*/ 68560 h 809456"/>
              <a:gd name="csX12" fmla="*/ 614834 w 824931"/>
              <a:gd name="csY12" fmla="*/ 97317 h 809456"/>
              <a:gd name="csX13" fmla="*/ 632522 w 824931"/>
              <a:gd name="csY13" fmla="*/ 106163 h 809456"/>
              <a:gd name="csX14" fmla="*/ 687806 w 824931"/>
              <a:gd name="csY14" fmla="*/ 112798 h 809456"/>
              <a:gd name="csX15" fmla="*/ 760789 w 824931"/>
              <a:gd name="csY15" fmla="*/ 163665 h 809456"/>
              <a:gd name="csX16" fmla="*/ 687806 w 824931"/>
              <a:gd name="csY16" fmla="*/ 287516 h 809456"/>
              <a:gd name="csX17" fmla="*/ 685606 w 824931"/>
              <a:gd name="csY17" fmla="*/ 375980 h 809456"/>
              <a:gd name="csX18" fmla="*/ 698864 w 824931"/>
              <a:gd name="csY18" fmla="*/ 404731 h 809456"/>
              <a:gd name="csX19" fmla="*/ 707717 w 824931"/>
              <a:gd name="csY19" fmla="*/ 398096 h 809456"/>
              <a:gd name="csX20" fmla="*/ 787340 w 824931"/>
              <a:gd name="csY20" fmla="*/ 358282 h 809456"/>
              <a:gd name="csX21" fmla="*/ 765213 w 824931"/>
              <a:gd name="csY21" fmla="*/ 404731 h 809456"/>
              <a:gd name="csX22" fmla="*/ 780700 w 824931"/>
              <a:gd name="csY22" fmla="*/ 457804 h 809456"/>
              <a:gd name="csX23" fmla="*/ 787340 w 824931"/>
              <a:gd name="csY23" fmla="*/ 442329 h 809456"/>
              <a:gd name="csX24" fmla="*/ 820509 w 824931"/>
              <a:gd name="csY24" fmla="*/ 446746 h 809456"/>
              <a:gd name="csX25" fmla="*/ 820509 w 824931"/>
              <a:gd name="csY25" fmla="*/ 468862 h 809456"/>
              <a:gd name="csX26" fmla="*/ 824932 w 824931"/>
              <a:gd name="csY26" fmla="*/ 563967 h 809456"/>
              <a:gd name="csX27" fmla="*/ 776282 w 824931"/>
              <a:gd name="csY27" fmla="*/ 555121 h 809456"/>
              <a:gd name="csX28" fmla="*/ 756372 w 824931"/>
              <a:gd name="csY28" fmla="*/ 605988 h 809456"/>
              <a:gd name="csX29" fmla="*/ 749731 w 824931"/>
              <a:gd name="csY29" fmla="*/ 698876 h 809456"/>
              <a:gd name="csX30" fmla="*/ 652432 w 824931"/>
              <a:gd name="csY30" fmla="*/ 732050 h 809456"/>
              <a:gd name="csX31" fmla="*/ 625881 w 824931"/>
              <a:gd name="csY31" fmla="*/ 738685 h 809456"/>
              <a:gd name="csX32" fmla="*/ 634739 w 824931"/>
              <a:gd name="csY32" fmla="*/ 765218 h 809456"/>
              <a:gd name="csX33" fmla="*/ 594924 w 824931"/>
              <a:gd name="csY33" fmla="*/ 793975 h 809456"/>
              <a:gd name="csX34" fmla="*/ 546263 w 824931"/>
              <a:gd name="csY34" fmla="*/ 809457 h 809456"/>
              <a:gd name="csX35" fmla="*/ 519729 w 824931"/>
              <a:gd name="csY35" fmla="*/ 800604 h 809456"/>
              <a:gd name="csX36" fmla="*/ 537422 w 824931"/>
              <a:gd name="csY36" fmla="*/ 754166 h 809456"/>
              <a:gd name="csX37" fmla="*/ 437900 w 824931"/>
              <a:gd name="csY37" fmla="*/ 747531 h 809456"/>
              <a:gd name="csX38" fmla="*/ 451175 w 824931"/>
              <a:gd name="csY38" fmla="*/ 698876 h 809456"/>
              <a:gd name="csX39" fmla="*/ 415783 w 824931"/>
              <a:gd name="csY39" fmla="*/ 681183 h 809456"/>
              <a:gd name="csX40" fmla="*/ 387033 w 824931"/>
              <a:gd name="csY40" fmla="*/ 687818 h 809456"/>
              <a:gd name="csX41" fmla="*/ 356070 w 824931"/>
              <a:gd name="csY41" fmla="*/ 619258 h 809456"/>
              <a:gd name="csX42" fmla="*/ 260971 w 824931"/>
              <a:gd name="csY42" fmla="*/ 636951 h 809456"/>
              <a:gd name="csX43" fmla="*/ 227796 w 824931"/>
              <a:gd name="csY43" fmla="*/ 648003 h 809456"/>
              <a:gd name="csX44" fmla="*/ 192416 w 824931"/>
              <a:gd name="csY44" fmla="*/ 628104 h 809456"/>
              <a:gd name="csX45" fmla="*/ 86253 w 824931"/>
              <a:gd name="csY45" fmla="*/ 515312 h 809456"/>
              <a:gd name="csX46" fmla="*/ 77412 w 824931"/>
              <a:gd name="csY46" fmla="*/ 433482 h 809456"/>
              <a:gd name="csX47" fmla="*/ 92894 w 824931"/>
              <a:gd name="csY47" fmla="*/ 364916 h 809456"/>
              <a:gd name="csX48" fmla="*/ 66348 w 824931"/>
              <a:gd name="csY48" fmla="*/ 325107 h 809456"/>
              <a:gd name="csX49" fmla="*/ 0 w 824931"/>
              <a:gd name="csY49" fmla="*/ 230014 h 809456"/>
              <a:gd name="csX50" fmla="*/ 28751 w 824931"/>
              <a:gd name="csY50" fmla="*/ 165877 h 80945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</a:cxnLst>
            <a:rect l="l" t="t" r="r" b="b"/>
            <a:pathLst>
              <a:path w="824931" h="809456" extrusionOk="0">
                <a:moveTo>
                  <a:pt x="106158" y="128279"/>
                </a:moveTo>
                <a:lnTo>
                  <a:pt x="199045" y="117221"/>
                </a:lnTo>
                <a:lnTo>
                  <a:pt x="190199" y="165877"/>
                </a:lnTo>
                <a:lnTo>
                  <a:pt x="227796" y="185781"/>
                </a:lnTo>
                <a:lnTo>
                  <a:pt x="300780" y="157030"/>
                </a:lnTo>
                <a:lnTo>
                  <a:pt x="298568" y="141543"/>
                </a:lnTo>
                <a:lnTo>
                  <a:pt x="314049" y="84047"/>
                </a:lnTo>
                <a:lnTo>
                  <a:pt x="345018" y="37598"/>
                </a:lnTo>
                <a:lnTo>
                  <a:pt x="358287" y="19910"/>
                </a:lnTo>
                <a:lnTo>
                  <a:pt x="444529" y="0"/>
                </a:lnTo>
                <a:lnTo>
                  <a:pt x="460021" y="108375"/>
                </a:lnTo>
                <a:lnTo>
                  <a:pt x="537422" y="68560"/>
                </a:lnTo>
                <a:lnTo>
                  <a:pt x="614834" y="97317"/>
                </a:lnTo>
                <a:lnTo>
                  <a:pt x="632522" y="106163"/>
                </a:lnTo>
                <a:lnTo>
                  <a:pt x="687806" y="112798"/>
                </a:lnTo>
                <a:lnTo>
                  <a:pt x="760789" y="163665"/>
                </a:lnTo>
                <a:lnTo>
                  <a:pt x="687806" y="287516"/>
                </a:lnTo>
                <a:lnTo>
                  <a:pt x="685606" y="375980"/>
                </a:lnTo>
                <a:lnTo>
                  <a:pt x="698864" y="404731"/>
                </a:lnTo>
                <a:lnTo>
                  <a:pt x="707717" y="398096"/>
                </a:lnTo>
                <a:lnTo>
                  <a:pt x="787340" y="358282"/>
                </a:lnTo>
                <a:lnTo>
                  <a:pt x="765213" y="404731"/>
                </a:lnTo>
                <a:lnTo>
                  <a:pt x="780700" y="457804"/>
                </a:lnTo>
                <a:lnTo>
                  <a:pt x="787340" y="442329"/>
                </a:lnTo>
                <a:lnTo>
                  <a:pt x="820509" y="446746"/>
                </a:lnTo>
                <a:lnTo>
                  <a:pt x="820509" y="468862"/>
                </a:lnTo>
                <a:lnTo>
                  <a:pt x="824932" y="563967"/>
                </a:lnTo>
                <a:lnTo>
                  <a:pt x="776282" y="555121"/>
                </a:lnTo>
                <a:lnTo>
                  <a:pt x="756372" y="605988"/>
                </a:lnTo>
                <a:lnTo>
                  <a:pt x="749731" y="698876"/>
                </a:lnTo>
                <a:lnTo>
                  <a:pt x="652432" y="732050"/>
                </a:lnTo>
                <a:lnTo>
                  <a:pt x="625881" y="738685"/>
                </a:lnTo>
                <a:lnTo>
                  <a:pt x="634739" y="765218"/>
                </a:lnTo>
                <a:lnTo>
                  <a:pt x="594924" y="793975"/>
                </a:lnTo>
                <a:lnTo>
                  <a:pt x="546263" y="809457"/>
                </a:lnTo>
                <a:lnTo>
                  <a:pt x="519729" y="800604"/>
                </a:lnTo>
                <a:lnTo>
                  <a:pt x="537422" y="754166"/>
                </a:lnTo>
                <a:lnTo>
                  <a:pt x="437900" y="747531"/>
                </a:lnTo>
                <a:lnTo>
                  <a:pt x="451175" y="698876"/>
                </a:lnTo>
                <a:lnTo>
                  <a:pt x="415783" y="681183"/>
                </a:lnTo>
                <a:lnTo>
                  <a:pt x="387033" y="687818"/>
                </a:lnTo>
                <a:lnTo>
                  <a:pt x="356070" y="619258"/>
                </a:lnTo>
                <a:lnTo>
                  <a:pt x="260971" y="636951"/>
                </a:lnTo>
                <a:lnTo>
                  <a:pt x="227796" y="648003"/>
                </a:lnTo>
                <a:lnTo>
                  <a:pt x="192416" y="628104"/>
                </a:lnTo>
                <a:lnTo>
                  <a:pt x="86253" y="515312"/>
                </a:lnTo>
                <a:lnTo>
                  <a:pt x="77412" y="433482"/>
                </a:lnTo>
                <a:lnTo>
                  <a:pt x="92894" y="364916"/>
                </a:lnTo>
                <a:lnTo>
                  <a:pt x="66348" y="325107"/>
                </a:lnTo>
                <a:lnTo>
                  <a:pt x="0" y="230014"/>
                </a:lnTo>
                <a:lnTo>
                  <a:pt x="28751" y="165877"/>
                </a:lnTo>
                <a:close/>
              </a:path>
            </a:pathLst>
          </a:custGeom>
          <a:solidFill>
            <a:srgbClr val="7B1932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68" name="Freihandform: Form 167"/>
          <p:cNvSpPr/>
          <p:nvPr/>
        </p:nvSpPr>
        <p:spPr bwMode="auto">
          <a:xfrm>
            <a:off x="3309993" y="2128287"/>
            <a:ext cx="238860" cy="258764"/>
          </a:xfrm>
          <a:custGeom>
            <a:avLst/>
            <a:gdLst>
              <a:gd name="csX0" fmla="*/ 230008 w 238860"/>
              <a:gd name="csY0" fmla="*/ 33180 h 258764"/>
              <a:gd name="csX1" fmla="*/ 97311 w 238860"/>
              <a:gd name="csY1" fmla="*/ 0 h 258764"/>
              <a:gd name="csX2" fmla="*/ 86259 w 238860"/>
              <a:gd name="csY2" fmla="*/ 26545 h 258764"/>
              <a:gd name="csX3" fmla="*/ 44238 w 238860"/>
              <a:gd name="csY3" fmla="*/ 53085 h 258764"/>
              <a:gd name="csX4" fmla="*/ 15487 w 238860"/>
              <a:gd name="csY4" fmla="*/ 152601 h 258764"/>
              <a:gd name="csX5" fmla="*/ 2212 w 238860"/>
              <a:gd name="csY5" fmla="*/ 161448 h 258764"/>
              <a:gd name="csX6" fmla="*/ 0 w 238860"/>
              <a:gd name="csY6" fmla="*/ 201263 h 258764"/>
              <a:gd name="csX7" fmla="*/ 92888 w 238860"/>
              <a:gd name="csY7" fmla="*/ 190205 h 258764"/>
              <a:gd name="csX8" fmla="*/ 84041 w 238860"/>
              <a:gd name="csY8" fmla="*/ 238860 h 258764"/>
              <a:gd name="csX9" fmla="*/ 121639 w 238860"/>
              <a:gd name="csY9" fmla="*/ 258765 h 258764"/>
              <a:gd name="csX10" fmla="*/ 194622 w 238860"/>
              <a:gd name="csY10" fmla="*/ 230014 h 258764"/>
              <a:gd name="csX11" fmla="*/ 192410 w 238860"/>
              <a:gd name="csY11" fmla="*/ 214527 h 258764"/>
              <a:gd name="csX12" fmla="*/ 207892 w 238860"/>
              <a:gd name="csY12" fmla="*/ 157030 h 258764"/>
              <a:gd name="csX13" fmla="*/ 238860 w 238860"/>
              <a:gd name="csY13" fmla="*/ 110581 h 258764"/>
              <a:gd name="csX14" fmla="*/ 214526 w 238860"/>
              <a:gd name="csY14" fmla="*/ 50867 h 25876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238860" h="258764" extrusionOk="0">
                <a:moveTo>
                  <a:pt x="230008" y="33180"/>
                </a:moveTo>
                <a:lnTo>
                  <a:pt x="97311" y="0"/>
                </a:lnTo>
                <a:lnTo>
                  <a:pt x="86259" y="26545"/>
                </a:lnTo>
                <a:lnTo>
                  <a:pt x="44238" y="53085"/>
                </a:lnTo>
                <a:lnTo>
                  <a:pt x="15487" y="152601"/>
                </a:lnTo>
                <a:lnTo>
                  <a:pt x="2212" y="161448"/>
                </a:lnTo>
                <a:lnTo>
                  <a:pt x="0" y="201263"/>
                </a:lnTo>
                <a:lnTo>
                  <a:pt x="92888" y="190205"/>
                </a:lnTo>
                <a:lnTo>
                  <a:pt x="84041" y="238860"/>
                </a:lnTo>
                <a:lnTo>
                  <a:pt x="121639" y="258765"/>
                </a:lnTo>
                <a:lnTo>
                  <a:pt x="194622" y="230014"/>
                </a:lnTo>
                <a:lnTo>
                  <a:pt x="192410" y="214527"/>
                </a:lnTo>
                <a:lnTo>
                  <a:pt x="207892" y="157030"/>
                </a:lnTo>
                <a:lnTo>
                  <a:pt x="238860" y="110581"/>
                </a:lnTo>
                <a:lnTo>
                  <a:pt x="214526" y="50867"/>
                </a:lnTo>
                <a:close/>
              </a:path>
            </a:pathLst>
          </a:custGeom>
          <a:solidFill>
            <a:srgbClr val="000000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69" name="Freihandform: Form 168"/>
          <p:cNvSpPr/>
          <p:nvPr/>
        </p:nvSpPr>
        <p:spPr bwMode="auto">
          <a:xfrm>
            <a:off x="3367500" y="1241436"/>
            <a:ext cx="621636" cy="1123499"/>
          </a:xfrm>
          <a:custGeom>
            <a:avLst/>
            <a:gdLst>
              <a:gd name="csX0" fmla="*/ 597124 w 621636"/>
              <a:gd name="csY0" fmla="*/ 1123500 h 1123499"/>
              <a:gd name="csX1" fmla="*/ 524141 w 621636"/>
              <a:gd name="csY1" fmla="*/ 1072633 h 1123499"/>
              <a:gd name="csX2" fmla="*/ 468856 w 621636"/>
              <a:gd name="csY2" fmla="*/ 1065998 h 1123499"/>
              <a:gd name="csX3" fmla="*/ 451169 w 621636"/>
              <a:gd name="csY3" fmla="*/ 1057151 h 1123499"/>
              <a:gd name="csX4" fmla="*/ 373757 w 621636"/>
              <a:gd name="csY4" fmla="*/ 1028395 h 1123499"/>
              <a:gd name="csX5" fmla="*/ 296356 w 621636"/>
              <a:gd name="csY5" fmla="*/ 1068210 h 1123499"/>
              <a:gd name="csX6" fmla="*/ 280864 w 621636"/>
              <a:gd name="csY6" fmla="*/ 959835 h 1123499"/>
              <a:gd name="csX7" fmla="*/ 194622 w 621636"/>
              <a:gd name="csY7" fmla="*/ 979745 h 1123499"/>
              <a:gd name="csX8" fmla="*/ 181352 w 621636"/>
              <a:gd name="csY8" fmla="*/ 997432 h 1123499"/>
              <a:gd name="csX9" fmla="*/ 157019 w 621636"/>
              <a:gd name="csY9" fmla="*/ 937718 h 1123499"/>
              <a:gd name="csX10" fmla="*/ 172500 w 621636"/>
              <a:gd name="csY10" fmla="*/ 920031 h 1123499"/>
              <a:gd name="csX11" fmla="*/ 187981 w 621636"/>
              <a:gd name="csY11" fmla="*/ 902339 h 1123499"/>
              <a:gd name="csX12" fmla="*/ 163660 w 621636"/>
              <a:gd name="csY12" fmla="*/ 811662 h 1123499"/>
              <a:gd name="csX13" fmla="*/ 143755 w 621636"/>
              <a:gd name="csY13" fmla="*/ 818297 h 1123499"/>
              <a:gd name="csX14" fmla="*/ 132697 w 621636"/>
              <a:gd name="csY14" fmla="*/ 714345 h 1123499"/>
              <a:gd name="csX15" fmla="*/ 110581 w 621636"/>
              <a:gd name="csY15" fmla="*/ 678965 h 1123499"/>
              <a:gd name="csX16" fmla="*/ 57496 w 621636"/>
              <a:gd name="csY16" fmla="*/ 667907 h 1123499"/>
              <a:gd name="csX17" fmla="*/ 8847 w 621636"/>
              <a:gd name="csY17" fmla="*/ 628098 h 1123499"/>
              <a:gd name="csX18" fmla="*/ 0 w 621636"/>
              <a:gd name="csY18" fmla="*/ 588283 h 1123499"/>
              <a:gd name="csX19" fmla="*/ 13264 w 621636"/>
              <a:gd name="csY19" fmla="*/ 559533 h 1123499"/>
              <a:gd name="csX20" fmla="*/ 50867 w 621636"/>
              <a:gd name="csY20" fmla="*/ 530782 h 1123499"/>
              <a:gd name="csX21" fmla="*/ 44227 w 621636"/>
              <a:gd name="csY21" fmla="*/ 442323 h 1123499"/>
              <a:gd name="csX22" fmla="*/ 88465 w 621636"/>
              <a:gd name="csY22" fmla="*/ 464439 h 1123499"/>
              <a:gd name="csX23" fmla="*/ 126056 w 621636"/>
              <a:gd name="csY23" fmla="*/ 460016 h 1123499"/>
              <a:gd name="csX24" fmla="*/ 165865 w 621636"/>
              <a:gd name="csY24" fmla="*/ 413566 h 1123499"/>
              <a:gd name="csX25" fmla="*/ 194622 w 621636"/>
              <a:gd name="csY25" fmla="*/ 347223 h 1123499"/>
              <a:gd name="csX26" fmla="*/ 205680 w 621636"/>
              <a:gd name="csY26" fmla="*/ 249907 h 1123499"/>
              <a:gd name="csX27" fmla="*/ 201251 w 621636"/>
              <a:gd name="csY27" fmla="*/ 212309 h 1123499"/>
              <a:gd name="csX28" fmla="*/ 183564 w 621636"/>
              <a:gd name="csY28" fmla="*/ 192410 h 1123499"/>
              <a:gd name="csX29" fmla="*/ 139332 w 621636"/>
              <a:gd name="csY29" fmla="*/ 210098 h 1123499"/>
              <a:gd name="csX30" fmla="*/ 95094 w 621636"/>
              <a:gd name="csY30" fmla="*/ 201257 h 1123499"/>
              <a:gd name="csX31" fmla="*/ 112787 w 621636"/>
              <a:gd name="csY31" fmla="*/ 70772 h 1123499"/>
              <a:gd name="csX32" fmla="*/ 168077 w 621636"/>
              <a:gd name="csY32" fmla="*/ 8846 h 1123499"/>
              <a:gd name="csX33" fmla="*/ 221156 w 621636"/>
              <a:gd name="csY33" fmla="*/ 0 h 1123499"/>
              <a:gd name="csX34" fmla="*/ 249907 w 621636"/>
              <a:gd name="csY34" fmla="*/ 19904 h 1123499"/>
              <a:gd name="csX35" fmla="*/ 294139 w 621636"/>
              <a:gd name="csY35" fmla="*/ 90676 h 1123499"/>
              <a:gd name="csX36" fmla="*/ 409149 w 621636"/>
              <a:gd name="csY36" fmla="*/ 139326 h 1123499"/>
              <a:gd name="csX37" fmla="*/ 464433 w 621636"/>
              <a:gd name="csY37" fmla="*/ 145966 h 1123499"/>
              <a:gd name="csX38" fmla="*/ 508671 w 621636"/>
              <a:gd name="csY38" fmla="*/ 185776 h 1123499"/>
              <a:gd name="csX39" fmla="*/ 499813 w 621636"/>
              <a:gd name="csY39" fmla="*/ 210098 h 1123499"/>
              <a:gd name="csX40" fmla="*/ 506817 w 621636"/>
              <a:gd name="csY40" fmla="*/ 221161 h 1123499"/>
              <a:gd name="csX41" fmla="*/ 442317 w 621636"/>
              <a:gd name="csY41" fmla="*/ 274240 h 1123499"/>
              <a:gd name="csX42" fmla="*/ 429047 w 621636"/>
              <a:gd name="csY42" fmla="*/ 353858 h 1123499"/>
              <a:gd name="csX43" fmla="*/ 431259 w 621636"/>
              <a:gd name="csY43" fmla="*/ 466645 h 1123499"/>
              <a:gd name="csX44" fmla="*/ 433465 w 621636"/>
              <a:gd name="csY44" fmla="*/ 539628 h 1123499"/>
              <a:gd name="csX45" fmla="*/ 433465 w 621636"/>
              <a:gd name="csY45" fmla="*/ 552903 h 1123499"/>
              <a:gd name="csX46" fmla="*/ 417989 w 621636"/>
              <a:gd name="csY46" fmla="*/ 716563 h 1123499"/>
              <a:gd name="csX47" fmla="*/ 402508 w 621636"/>
              <a:gd name="csY47" fmla="*/ 809451 h 1123499"/>
              <a:gd name="csX48" fmla="*/ 406931 w 621636"/>
              <a:gd name="csY48" fmla="*/ 851471 h 1123499"/>
              <a:gd name="csX49" fmla="*/ 437900 w 621636"/>
              <a:gd name="csY49" fmla="*/ 904550 h 1123499"/>
              <a:gd name="csX50" fmla="*/ 519724 w 621636"/>
              <a:gd name="csY50" fmla="*/ 955417 h 1123499"/>
              <a:gd name="csX51" fmla="*/ 579431 w 621636"/>
              <a:gd name="csY51" fmla="*/ 975322 h 1123499"/>
              <a:gd name="csX52" fmla="*/ 621636 w 621636"/>
              <a:gd name="csY52" fmla="*/ 1101378 h 112349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</a:cxnLst>
            <a:rect l="l" t="t" r="r" b="b"/>
            <a:pathLst>
              <a:path w="621636" h="1123499" extrusionOk="0">
                <a:moveTo>
                  <a:pt x="597124" y="1123500"/>
                </a:moveTo>
                <a:lnTo>
                  <a:pt x="524141" y="1072633"/>
                </a:lnTo>
                <a:lnTo>
                  <a:pt x="468856" y="1065998"/>
                </a:lnTo>
                <a:lnTo>
                  <a:pt x="451169" y="1057151"/>
                </a:lnTo>
                <a:lnTo>
                  <a:pt x="373757" y="1028395"/>
                </a:lnTo>
                <a:lnTo>
                  <a:pt x="296356" y="1068210"/>
                </a:lnTo>
                <a:lnTo>
                  <a:pt x="280864" y="959835"/>
                </a:lnTo>
                <a:lnTo>
                  <a:pt x="194622" y="979745"/>
                </a:lnTo>
                <a:lnTo>
                  <a:pt x="181352" y="997432"/>
                </a:lnTo>
                <a:lnTo>
                  <a:pt x="157019" y="937718"/>
                </a:lnTo>
                <a:lnTo>
                  <a:pt x="172500" y="920031"/>
                </a:lnTo>
                <a:lnTo>
                  <a:pt x="187981" y="902339"/>
                </a:lnTo>
                <a:lnTo>
                  <a:pt x="163660" y="811662"/>
                </a:lnTo>
                <a:lnTo>
                  <a:pt x="143755" y="818297"/>
                </a:lnTo>
                <a:lnTo>
                  <a:pt x="132697" y="714345"/>
                </a:lnTo>
                <a:lnTo>
                  <a:pt x="110581" y="678965"/>
                </a:lnTo>
                <a:lnTo>
                  <a:pt x="57496" y="667907"/>
                </a:lnTo>
                <a:lnTo>
                  <a:pt x="8847" y="628098"/>
                </a:lnTo>
                <a:lnTo>
                  <a:pt x="0" y="588283"/>
                </a:lnTo>
                <a:lnTo>
                  <a:pt x="13264" y="559533"/>
                </a:lnTo>
                <a:lnTo>
                  <a:pt x="50867" y="530782"/>
                </a:lnTo>
                <a:lnTo>
                  <a:pt x="44227" y="442323"/>
                </a:lnTo>
                <a:lnTo>
                  <a:pt x="88465" y="464439"/>
                </a:lnTo>
                <a:lnTo>
                  <a:pt x="126056" y="460016"/>
                </a:lnTo>
                <a:lnTo>
                  <a:pt x="165865" y="413566"/>
                </a:lnTo>
                <a:lnTo>
                  <a:pt x="194622" y="347223"/>
                </a:lnTo>
                <a:lnTo>
                  <a:pt x="205680" y="249907"/>
                </a:lnTo>
                <a:lnTo>
                  <a:pt x="201251" y="212309"/>
                </a:lnTo>
                <a:lnTo>
                  <a:pt x="183564" y="192410"/>
                </a:lnTo>
                <a:lnTo>
                  <a:pt x="139332" y="210098"/>
                </a:lnTo>
                <a:lnTo>
                  <a:pt x="95094" y="201257"/>
                </a:lnTo>
                <a:lnTo>
                  <a:pt x="112787" y="70772"/>
                </a:lnTo>
                <a:lnTo>
                  <a:pt x="168077" y="8846"/>
                </a:lnTo>
                <a:lnTo>
                  <a:pt x="221156" y="0"/>
                </a:lnTo>
                <a:lnTo>
                  <a:pt x="249907" y="19904"/>
                </a:lnTo>
                <a:lnTo>
                  <a:pt x="294139" y="90676"/>
                </a:lnTo>
                <a:lnTo>
                  <a:pt x="409149" y="139326"/>
                </a:lnTo>
                <a:lnTo>
                  <a:pt x="464433" y="145966"/>
                </a:lnTo>
                <a:lnTo>
                  <a:pt x="508671" y="185776"/>
                </a:lnTo>
                <a:lnTo>
                  <a:pt x="499813" y="210098"/>
                </a:lnTo>
                <a:lnTo>
                  <a:pt x="506817" y="221161"/>
                </a:lnTo>
                <a:lnTo>
                  <a:pt x="442317" y="274240"/>
                </a:lnTo>
                <a:lnTo>
                  <a:pt x="429047" y="353858"/>
                </a:lnTo>
                <a:lnTo>
                  <a:pt x="431259" y="466645"/>
                </a:lnTo>
                <a:lnTo>
                  <a:pt x="433465" y="539628"/>
                </a:lnTo>
                <a:lnTo>
                  <a:pt x="433465" y="552903"/>
                </a:lnTo>
                <a:lnTo>
                  <a:pt x="417989" y="716563"/>
                </a:lnTo>
                <a:lnTo>
                  <a:pt x="402508" y="809451"/>
                </a:lnTo>
                <a:lnTo>
                  <a:pt x="406931" y="851471"/>
                </a:lnTo>
                <a:lnTo>
                  <a:pt x="437900" y="904550"/>
                </a:lnTo>
                <a:lnTo>
                  <a:pt x="519724" y="955417"/>
                </a:lnTo>
                <a:lnTo>
                  <a:pt x="579431" y="975322"/>
                </a:lnTo>
                <a:lnTo>
                  <a:pt x="621636" y="1101378"/>
                </a:lnTo>
                <a:close/>
              </a:path>
            </a:pathLst>
          </a:custGeom>
          <a:solidFill>
            <a:srgbClr val="B6B6B6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0" name="Freihandform: Form 169"/>
          <p:cNvSpPr/>
          <p:nvPr/>
        </p:nvSpPr>
        <p:spPr bwMode="auto">
          <a:xfrm>
            <a:off x="1374830" y="3256209"/>
            <a:ext cx="813879" cy="897915"/>
          </a:xfrm>
          <a:custGeom>
            <a:avLst/>
            <a:gdLst>
              <a:gd name="csX0" fmla="*/ 433476 w 813879"/>
              <a:gd name="csY0" fmla="*/ 35392 h 897915"/>
              <a:gd name="csX1" fmla="*/ 417995 w 813879"/>
              <a:gd name="csY1" fmla="*/ 106163 h 897915"/>
              <a:gd name="csX2" fmla="*/ 468862 w 813879"/>
              <a:gd name="csY2" fmla="*/ 81830 h 897915"/>
              <a:gd name="csX3" fmla="*/ 482132 w 813879"/>
              <a:gd name="csY3" fmla="*/ 128279 h 897915"/>
              <a:gd name="csX4" fmla="*/ 488767 w 813879"/>
              <a:gd name="csY4" fmla="*/ 108375 h 897915"/>
              <a:gd name="csX5" fmla="*/ 517523 w 813879"/>
              <a:gd name="csY5" fmla="*/ 115010 h 897915"/>
              <a:gd name="csX6" fmla="*/ 566179 w 813879"/>
              <a:gd name="csY6" fmla="*/ 150396 h 897915"/>
              <a:gd name="csX7" fmla="*/ 570596 w 813879"/>
              <a:gd name="csY7" fmla="*/ 123851 h 897915"/>
              <a:gd name="csX8" fmla="*/ 605982 w 813879"/>
              <a:gd name="csY8" fmla="*/ 152601 h 897915"/>
              <a:gd name="csX9" fmla="*/ 630316 w 813879"/>
              <a:gd name="csY9" fmla="*/ 185781 h 897915"/>
              <a:gd name="csX10" fmla="*/ 632522 w 813879"/>
              <a:gd name="csY10" fmla="*/ 221162 h 897915"/>
              <a:gd name="csX11" fmla="*/ 672331 w 813879"/>
              <a:gd name="csY11" fmla="*/ 238860 h 897915"/>
              <a:gd name="csX12" fmla="*/ 674542 w 813879"/>
              <a:gd name="csY12" fmla="*/ 263182 h 897915"/>
              <a:gd name="csX13" fmla="*/ 754166 w 813879"/>
              <a:gd name="csY13" fmla="*/ 258765 h 897915"/>
              <a:gd name="csX14" fmla="*/ 780700 w 813879"/>
              <a:gd name="csY14" fmla="*/ 358282 h 897915"/>
              <a:gd name="csX15" fmla="*/ 774065 w 813879"/>
              <a:gd name="csY15" fmla="*/ 415784 h 897915"/>
              <a:gd name="csX16" fmla="*/ 690029 w 813879"/>
              <a:gd name="csY16" fmla="*/ 462233 h 897915"/>
              <a:gd name="csX17" fmla="*/ 738679 w 813879"/>
              <a:gd name="csY17" fmla="*/ 676754 h 897915"/>
              <a:gd name="csX18" fmla="*/ 740896 w 813879"/>
              <a:gd name="csY18" fmla="*/ 692235 h 897915"/>
              <a:gd name="csX19" fmla="*/ 743108 w 813879"/>
              <a:gd name="csY19" fmla="*/ 696664 h 897915"/>
              <a:gd name="csX20" fmla="*/ 802816 w 813879"/>
              <a:gd name="csY20" fmla="*/ 805033 h 897915"/>
              <a:gd name="csX21" fmla="*/ 813880 w 813879"/>
              <a:gd name="csY21" fmla="*/ 824938 h 897915"/>
              <a:gd name="csX22" fmla="*/ 787335 w 813879"/>
              <a:gd name="csY22" fmla="*/ 860324 h 897915"/>
              <a:gd name="csX23" fmla="*/ 681183 w 813879"/>
              <a:gd name="csY23" fmla="*/ 853689 h 897915"/>
              <a:gd name="csX24" fmla="*/ 670125 w 813879"/>
              <a:gd name="csY24" fmla="*/ 853689 h 897915"/>
              <a:gd name="csX25" fmla="*/ 555121 w 813879"/>
              <a:gd name="csY25" fmla="*/ 855900 h 897915"/>
              <a:gd name="csX26" fmla="*/ 524158 w 813879"/>
              <a:gd name="csY26" fmla="*/ 895709 h 897915"/>
              <a:gd name="csX27" fmla="*/ 479920 w 813879"/>
              <a:gd name="csY27" fmla="*/ 897915 h 897915"/>
              <a:gd name="csX28" fmla="*/ 448958 w 813879"/>
              <a:gd name="csY28" fmla="*/ 862529 h 897915"/>
              <a:gd name="csX29" fmla="*/ 431265 w 813879"/>
              <a:gd name="csY29" fmla="*/ 793975 h 897915"/>
              <a:gd name="csX30" fmla="*/ 497613 w 813879"/>
              <a:gd name="csY30" fmla="*/ 659067 h 897915"/>
              <a:gd name="csX31" fmla="*/ 499825 w 813879"/>
              <a:gd name="csY31" fmla="*/ 612617 h 897915"/>
              <a:gd name="csX32" fmla="*/ 482132 w 813879"/>
              <a:gd name="csY32" fmla="*/ 563967 h 897915"/>
              <a:gd name="csX33" fmla="*/ 453381 w 813879"/>
              <a:gd name="csY33" fmla="*/ 548486 h 897915"/>
              <a:gd name="csX34" fmla="*/ 422424 w 813879"/>
              <a:gd name="csY34" fmla="*/ 488767 h 897915"/>
              <a:gd name="csX35" fmla="*/ 409149 w 813879"/>
              <a:gd name="csY35" fmla="*/ 431265 h 897915"/>
              <a:gd name="csX36" fmla="*/ 395879 w 813879"/>
              <a:gd name="csY36" fmla="*/ 402520 h 897915"/>
              <a:gd name="csX37" fmla="*/ 382609 w 813879"/>
              <a:gd name="csY37" fmla="*/ 409149 h 897915"/>
              <a:gd name="csX38" fmla="*/ 340589 w 813879"/>
              <a:gd name="csY38" fmla="*/ 468862 h 897915"/>
              <a:gd name="csX39" fmla="*/ 216738 w 813879"/>
              <a:gd name="csY39" fmla="*/ 435694 h 897915"/>
              <a:gd name="csX40" fmla="*/ 218956 w 813879"/>
              <a:gd name="csY40" fmla="*/ 415784 h 897915"/>
              <a:gd name="csX41" fmla="*/ 115004 w 813879"/>
              <a:gd name="csY41" fmla="*/ 411366 h 897915"/>
              <a:gd name="csX42" fmla="*/ 75195 w 813879"/>
              <a:gd name="csY42" fmla="*/ 391461 h 897915"/>
              <a:gd name="csX43" fmla="*/ 70772 w 813879"/>
              <a:gd name="csY43" fmla="*/ 387033 h 897915"/>
              <a:gd name="csX44" fmla="*/ 17693 w 813879"/>
              <a:gd name="csY44" fmla="*/ 342806 h 897915"/>
              <a:gd name="csX45" fmla="*/ 24328 w 813879"/>
              <a:gd name="csY45" fmla="*/ 300785 h 897915"/>
              <a:gd name="csX46" fmla="*/ 28751 w 813879"/>
              <a:gd name="csY46" fmla="*/ 276452 h 897915"/>
              <a:gd name="csX47" fmla="*/ 0 w 813879"/>
              <a:gd name="csY47" fmla="*/ 201257 h 897915"/>
              <a:gd name="csX48" fmla="*/ 61925 w 813879"/>
              <a:gd name="csY48" fmla="*/ 183564 h 897915"/>
              <a:gd name="csX49" fmla="*/ 112792 w 813879"/>
              <a:gd name="csY49" fmla="*/ 187993 h 897915"/>
              <a:gd name="csX50" fmla="*/ 55290 w 813879"/>
              <a:gd name="csY50" fmla="*/ 128279 h 897915"/>
              <a:gd name="csX51" fmla="*/ 46444 w 813879"/>
              <a:gd name="csY51" fmla="*/ 44232 h 897915"/>
              <a:gd name="csX52" fmla="*/ 112792 w 813879"/>
              <a:gd name="csY52" fmla="*/ 0 h 897915"/>
              <a:gd name="csX53" fmla="*/ 187993 w 813879"/>
              <a:gd name="csY53" fmla="*/ 4429 h 897915"/>
              <a:gd name="csX54" fmla="*/ 291939 w 813879"/>
              <a:gd name="csY54" fmla="*/ 4429 h 897915"/>
              <a:gd name="csX55" fmla="*/ 320684 w 813879"/>
              <a:gd name="csY55" fmla="*/ 28751 h 897915"/>
              <a:gd name="csX56" fmla="*/ 395879 w 813879"/>
              <a:gd name="csY56" fmla="*/ 19910 h 89791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</a:cxnLst>
            <a:rect l="l" t="t" r="r" b="b"/>
            <a:pathLst>
              <a:path w="813879" h="897915" extrusionOk="0">
                <a:moveTo>
                  <a:pt x="433476" y="35392"/>
                </a:moveTo>
                <a:lnTo>
                  <a:pt x="417995" y="106163"/>
                </a:lnTo>
                <a:lnTo>
                  <a:pt x="468862" y="81830"/>
                </a:lnTo>
                <a:lnTo>
                  <a:pt x="482132" y="128279"/>
                </a:lnTo>
                <a:lnTo>
                  <a:pt x="488767" y="108375"/>
                </a:lnTo>
                <a:lnTo>
                  <a:pt x="517523" y="115010"/>
                </a:lnTo>
                <a:lnTo>
                  <a:pt x="566179" y="150396"/>
                </a:lnTo>
                <a:lnTo>
                  <a:pt x="570596" y="123851"/>
                </a:lnTo>
                <a:lnTo>
                  <a:pt x="605982" y="152601"/>
                </a:lnTo>
                <a:lnTo>
                  <a:pt x="630316" y="185781"/>
                </a:lnTo>
                <a:lnTo>
                  <a:pt x="632522" y="221162"/>
                </a:lnTo>
                <a:lnTo>
                  <a:pt x="672331" y="238860"/>
                </a:lnTo>
                <a:lnTo>
                  <a:pt x="674542" y="263182"/>
                </a:lnTo>
                <a:lnTo>
                  <a:pt x="754166" y="258765"/>
                </a:lnTo>
                <a:lnTo>
                  <a:pt x="780700" y="358282"/>
                </a:lnTo>
                <a:lnTo>
                  <a:pt x="774065" y="415784"/>
                </a:lnTo>
                <a:lnTo>
                  <a:pt x="690029" y="462233"/>
                </a:lnTo>
                <a:lnTo>
                  <a:pt x="738679" y="676754"/>
                </a:lnTo>
                <a:lnTo>
                  <a:pt x="740896" y="692235"/>
                </a:lnTo>
                <a:lnTo>
                  <a:pt x="743108" y="696664"/>
                </a:lnTo>
                <a:lnTo>
                  <a:pt x="802816" y="805033"/>
                </a:lnTo>
                <a:lnTo>
                  <a:pt x="813880" y="824938"/>
                </a:lnTo>
                <a:lnTo>
                  <a:pt x="787335" y="860324"/>
                </a:lnTo>
                <a:lnTo>
                  <a:pt x="681183" y="853689"/>
                </a:lnTo>
                <a:lnTo>
                  <a:pt x="670125" y="853689"/>
                </a:lnTo>
                <a:lnTo>
                  <a:pt x="555121" y="855900"/>
                </a:lnTo>
                <a:lnTo>
                  <a:pt x="524158" y="895709"/>
                </a:lnTo>
                <a:lnTo>
                  <a:pt x="479920" y="897915"/>
                </a:lnTo>
                <a:lnTo>
                  <a:pt x="448958" y="862529"/>
                </a:lnTo>
                <a:lnTo>
                  <a:pt x="431265" y="793975"/>
                </a:lnTo>
                <a:lnTo>
                  <a:pt x="497613" y="659067"/>
                </a:lnTo>
                <a:lnTo>
                  <a:pt x="499825" y="612617"/>
                </a:lnTo>
                <a:lnTo>
                  <a:pt x="482132" y="563967"/>
                </a:lnTo>
                <a:lnTo>
                  <a:pt x="453381" y="548486"/>
                </a:lnTo>
                <a:lnTo>
                  <a:pt x="422424" y="488767"/>
                </a:lnTo>
                <a:lnTo>
                  <a:pt x="409149" y="431265"/>
                </a:lnTo>
                <a:lnTo>
                  <a:pt x="395879" y="402520"/>
                </a:lnTo>
                <a:lnTo>
                  <a:pt x="382609" y="409149"/>
                </a:lnTo>
                <a:lnTo>
                  <a:pt x="340589" y="468862"/>
                </a:lnTo>
                <a:lnTo>
                  <a:pt x="216738" y="435694"/>
                </a:lnTo>
                <a:lnTo>
                  <a:pt x="218956" y="415784"/>
                </a:lnTo>
                <a:lnTo>
                  <a:pt x="115004" y="411366"/>
                </a:lnTo>
                <a:lnTo>
                  <a:pt x="75195" y="391461"/>
                </a:lnTo>
                <a:lnTo>
                  <a:pt x="70772" y="387033"/>
                </a:lnTo>
                <a:lnTo>
                  <a:pt x="17693" y="342806"/>
                </a:lnTo>
                <a:lnTo>
                  <a:pt x="24328" y="300785"/>
                </a:lnTo>
                <a:lnTo>
                  <a:pt x="28751" y="276452"/>
                </a:lnTo>
                <a:lnTo>
                  <a:pt x="0" y="201257"/>
                </a:lnTo>
                <a:lnTo>
                  <a:pt x="61925" y="183564"/>
                </a:lnTo>
                <a:lnTo>
                  <a:pt x="112792" y="187993"/>
                </a:lnTo>
                <a:lnTo>
                  <a:pt x="55290" y="128279"/>
                </a:lnTo>
                <a:lnTo>
                  <a:pt x="46444" y="44232"/>
                </a:lnTo>
                <a:lnTo>
                  <a:pt x="112792" y="0"/>
                </a:lnTo>
                <a:lnTo>
                  <a:pt x="187993" y="4429"/>
                </a:lnTo>
                <a:lnTo>
                  <a:pt x="291939" y="4429"/>
                </a:lnTo>
                <a:lnTo>
                  <a:pt x="320684" y="28751"/>
                </a:lnTo>
                <a:lnTo>
                  <a:pt x="395879" y="19910"/>
                </a:lnTo>
                <a:close/>
              </a:path>
            </a:pathLst>
          </a:custGeom>
          <a:solidFill>
            <a:srgbClr val="7B1932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1" name="Freihandform: Form 170"/>
          <p:cNvSpPr/>
          <p:nvPr/>
        </p:nvSpPr>
        <p:spPr bwMode="auto">
          <a:xfrm>
            <a:off x="1792825" y="2274254"/>
            <a:ext cx="1116865" cy="1806894"/>
          </a:xfrm>
          <a:custGeom>
            <a:avLst/>
            <a:gdLst>
              <a:gd name="csX0" fmla="*/ 15481 w 1116865"/>
              <a:gd name="csY0" fmla="*/ 1017348 h 1806894"/>
              <a:gd name="csX1" fmla="*/ 0 w 1116865"/>
              <a:gd name="csY1" fmla="*/ 1088120 h 1806894"/>
              <a:gd name="csX2" fmla="*/ 50867 w 1116865"/>
              <a:gd name="csY2" fmla="*/ 1063786 h 1806894"/>
              <a:gd name="csX3" fmla="*/ 64137 w 1116865"/>
              <a:gd name="csY3" fmla="*/ 1110236 h 1806894"/>
              <a:gd name="csX4" fmla="*/ 70772 w 1116865"/>
              <a:gd name="csY4" fmla="*/ 1090331 h 1806894"/>
              <a:gd name="csX5" fmla="*/ 99528 w 1116865"/>
              <a:gd name="csY5" fmla="*/ 1096966 h 1806894"/>
              <a:gd name="csX6" fmla="*/ 148184 w 1116865"/>
              <a:gd name="csY6" fmla="*/ 1132352 h 1806894"/>
              <a:gd name="csX7" fmla="*/ 152601 w 1116865"/>
              <a:gd name="csY7" fmla="*/ 1105807 h 1806894"/>
              <a:gd name="csX8" fmla="*/ 187987 w 1116865"/>
              <a:gd name="csY8" fmla="*/ 1134558 h 1806894"/>
              <a:gd name="csX9" fmla="*/ 212321 w 1116865"/>
              <a:gd name="csY9" fmla="*/ 1167738 h 1806894"/>
              <a:gd name="csX10" fmla="*/ 214527 w 1116865"/>
              <a:gd name="csY10" fmla="*/ 1203118 h 1806894"/>
              <a:gd name="csX11" fmla="*/ 254336 w 1116865"/>
              <a:gd name="csY11" fmla="*/ 1220817 h 1806894"/>
              <a:gd name="csX12" fmla="*/ 256547 w 1116865"/>
              <a:gd name="csY12" fmla="*/ 1245139 h 1806894"/>
              <a:gd name="csX13" fmla="*/ 336171 w 1116865"/>
              <a:gd name="csY13" fmla="*/ 1240721 h 1806894"/>
              <a:gd name="csX14" fmla="*/ 362705 w 1116865"/>
              <a:gd name="csY14" fmla="*/ 1340238 h 1806894"/>
              <a:gd name="csX15" fmla="*/ 356070 w 1116865"/>
              <a:gd name="csY15" fmla="*/ 1397740 h 1806894"/>
              <a:gd name="csX16" fmla="*/ 272034 w 1116865"/>
              <a:gd name="csY16" fmla="*/ 1444190 h 1806894"/>
              <a:gd name="csX17" fmla="*/ 320684 w 1116865"/>
              <a:gd name="csY17" fmla="*/ 1658710 h 1806894"/>
              <a:gd name="csX18" fmla="*/ 322901 w 1116865"/>
              <a:gd name="csY18" fmla="*/ 1674192 h 1806894"/>
              <a:gd name="csX19" fmla="*/ 325113 w 1116865"/>
              <a:gd name="csY19" fmla="*/ 1678621 h 1806894"/>
              <a:gd name="csX20" fmla="*/ 384821 w 1116865"/>
              <a:gd name="csY20" fmla="*/ 1786990 h 1806894"/>
              <a:gd name="csX21" fmla="*/ 395885 w 1116865"/>
              <a:gd name="csY21" fmla="*/ 1806894 h 1806894"/>
              <a:gd name="csX22" fmla="*/ 413572 w 1116865"/>
              <a:gd name="csY22" fmla="*/ 1806894 h 1806894"/>
              <a:gd name="csX23" fmla="*/ 462227 w 1116865"/>
              <a:gd name="csY23" fmla="*/ 1782561 h 1806894"/>
              <a:gd name="csX24" fmla="*/ 482132 w 1116865"/>
              <a:gd name="csY24" fmla="*/ 1756021 h 1806894"/>
              <a:gd name="csX25" fmla="*/ 544057 w 1116865"/>
              <a:gd name="csY25" fmla="*/ 1738328 h 1806894"/>
              <a:gd name="csX26" fmla="*/ 559538 w 1116865"/>
              <a:gd name="csY26" fmla="*/ 1698525 h 1806894"/>
              <a:gd name="csX27" fmla="*/ 592718 w 1116865"/>
              <a:gd name="csY27" fmla="*/ 1683044 h 1806894"/>
              <a:gd name="csX28" fmla="*/ 674548 w 1116865"/>
              <a:gd name="csY28" fmla="*/ 1629965 h 1806894"/>
              <a:gd name="csX29" fmla="*/ 683389 w 1116865"/>
              <a:gd name="csY29" fmla="*/ 1625536 h 1806894"/>
              <a:gd name="csX30" fmla="*/ 690024 w 1116865"/>
              <a:gd name="csY30" fmla="*/ 1623324 h 1806894"/>
              <a:gd name="csX31" fmla="*/ 701087 w 1116865"/>
              <a:gd name="csY31" fmla="*/ 1629965 h 1806894"/>
              <a:gd name="csX32" fmla="*/ 747526 w 1116865"/>
              <a:gd name="csY32" fmla="*/ 1614478 h 1806894"/>
              <a:gd name="csX33" fmla="*/ 782917 w 1116865"/>
              <a:gd name="csY33" fmla="*/ 1530443 h 1806894"/>
              <a:gd name="csX34" fmla="*/ 785123 w 1116865"/>
              <a:gd name="csY34" fmla="*/ 1517173 h 1806894"/>
              <a:gd name="csX35" fmla="*/ 734256 w 1116865"/>
              <a:gd name="csY35" fmla="*/ 1492839 h 1806894"/>
              <a:gd name="csX36" fmla="*/ 793969 w 1116865"/>
              <a:gd name="csY36" fmla="*/ 1402169 h 1806894"/>
              <a:gd name="csX37" fmla="*/ 793969 w 1116865"/>
              <a:gd name="csY37" fmla="*/ 1357931 h 1806894"/>
              <a:gd name="csX38" fmla="*/ 813874 w 1116865"/>
              <a:gd name="csY38" fmla="*/ 1267255 h 1806894"/>
              <a:gd name="csX39" fmla="*/ 809451 w 1116865"/>
              <a:gd name="csY39" fmla="*/ 1192066 h 1806894"/>
              <a:gd name="csX40" fmla="*/ 820509 w 1116865"/>
              <a:gd name="csY40" fmla="*/ 1167738 h 1806894"/>
              <a:gd name="csX41" fmla="*/ 805033 w 1116865"/>
              <a:gd name="csY41" fmla="*/ 1101384 h 1806894"/>
              <a:gd name="csX42" fmla="*/ 811668 w 1116865"/>
              <a:gd name="csY42" fmla="*/ 1079273 h 1806894"/>
              <a:gd name="csX43" fmla="*/ 871376 w 1116865"/>
              <a:gd name="csY43" fmla="*/ 1030618 h 1806894"/>
              <a:gd name="csX44" fmla="*/ 922243 w 1116865"/>
              <a:gd name="csY44" fmla="*/ 999649 h 1806894"/>
              <a:gd name="csX45" fmla="*/ 915608 w 1116865"/>
              <a:gd name="csY45" fmla="*/ 964269 h 1806894"/>
              <a:gd name="csX46" fmla="*/ 847054 w 1116865"/>
              <a:gd name="csY46" fmla="*/ 860318 h 1806894"/>
              <a:gd name="csX47" fmla="*/ 864741 w 1116865"/>
              <a:gd name="csY47" fmla="*/ 833784 h 1806894"/>
              <a:gd name="csX48" fmla="*/ 953206 w 1116865"/>
              <a:gd name="csY48" fmla="*/ 776282 h 1806894"/>
              <a:gd name="csX49" fmla="*/ 917820 w 1116865"/>
              <a:gd name="csY49" fmla="*/ 707722 h 1806894"/>
              <a:gd name="csX50" fmla="*/ 928884 w 1116865"/>
              <a:gd name="csY50" fmla="*/ 687818 h 1806894"/>
              <a:gd name="csX51" fmla="*/ 957635 w 1116865"/>
              <a:gd name="csY51" fmla="*/ 594930 h 1806894"/>
              <a:gd name="csX52" fmla="*/ 993015 w 1116865"/>
              <a:gd name="csY52" fmla="*/ 577237 h 1806894"/>
              <a:gd name="csX53" fmla="*/ 1061575 w 1116865"/>
              <a:gd name="csY53" fmla="*/ 535216 h 1806894"/>
              <a:gd name="csX54" fmla="*/ 1101390 w 1116865"/>
              <a:gd name="csY54" fmla="*/ 482137 h 1806894"/>
              <a:gd name="csX55" fmla="*/ 1116865 w 1116865"/>
              <a:gd name="csY55" fmla="*/ 451169 h 1806894"/>
              <a:gd name="csX56" fmla="*/ 1108019 w 1116865"/>
              <a:gd name="csY56" fmla="*/ 433482 h 1806894"/>
              <a:gd name="csX57" fmla="*/ 1015131 w 1116865"/>
              <a:gd name="csY57" fmla="*/ 395879 h 1806894"/>
              <a:gd name="csX58" fmla="*/ 979751 w 1116865"/>
              <a:gd name="csY58" fmla="*/ 351652 h 1806894"/>
              <a:gd name="csX59" fmla="*/ 975322 w 1116865"/>
              <a:gd name="csY59" fmla="*/ 347229 h 1806894"/>
              <a:gd name="csX60" fmla="*/ 968687 w 1116865"/>
              <a:gd name="csY60" fmla="*/ 241066 h 1806894"/>
              <a:gd name="csX61" fmla="*/ 968687 w 1116865"/>
              <a:gd name="csY61" fmla="*/ 238860 h 1806894"/>
              <a:gd name="csX62" fmla="*/ 860318 w 1116865"/>
              <a:gd name="csY62" fmla="*/ 159236 h 1806894"/>
              <a:gd name="csX63" fmla="*/ 840413 w 1116865"/>
              <a:gd name="csY63" fmla="*/ 143761 h 1806894"/>
              <a:gd name="csX64" fmla="*/ 833784 w 1116865"/>
              <a:gd name="csY64" fmla="*/ 143761 h 1806894"/>
              <a:gd name="csX65" fmla="*/ 751949 w 1116865"/>
              <a:gd name="csY65" fmla="*/ 192416 h 1806894"/>
              <a:gd name="csX66" fmla="*/ 725415 w 1116865"/>
              <a:gd name="csY66" fmla="*/ 172511 h 1806894"/>
              <a:gd name="csX67" fmla="*/ 690024 w 1116865"/>
              <a:gd name="csY67" fmla="*/ 99528 h 1806894"/>
              <a:gd name="csX68" fmla="*/ 674548 w 1116865"/>
              <a:gd name="csY68" fmla="*/ 77406 h 1806894"/>
              <a:gd name="csX69" fmla="*/ 570602 w 1116865"/>
              <a:gd name="csY69" fmla="*/ 66354 h 1806894"/>
              <a:gd name="csX70" fmla="*/ 519735 w 1116865"/>
              <a:gd name="csY70" fmla="*/ 30968 h 1806894"/>
              <a:gd name="csX71" fmla="*/ 488772 w 1116865"/>
              <a:gd name="csY71" fmla="*/ 39815 h 1806894"/>
              <a:gd name="csX72" fmla="*/ 462227 w 1116865"/>
              <a:gd name="csY72" fmla="*/ 19910 h 1806894"/>
              <a:gd name="csX73" fmla="*/ 369340 w 1116865"/>
              <a:gd name="csY73" fmla="*/ 0 h 1806894"/>
              <a:gd name="csX74" fmla="*/ 314055 w 1116865"/>
              <a:gd name="csY74" fmla="*/ 6635 h 1806894"/>
              <a:gd name="csX75" fmla="*/ 307414 w 1116865"/>
              <a:gd name="csY75" fmla="*/ 79618 h 1806894"/>
              <a:gd name="csX76" fmla="*/ 322901 w 1116865"/>
              <a:gd name="csY76" fmla="*/ 236648 h 1806894"/>
              <a:gd name="csX77" fmla="*/ 300780 w 1116865"/>
              <a:gd name="csY77" fmla="*/ 287516 h 1806894"/>
              <a:gd name="csX78" fmla="*/ 272034 w 1116865"/>
              <a:gd name="csY78" fmla="*/ 375980 h 1806894"/>
              <a:gd name="csX79" fmla="*/ 232219 w 1116865"/>
              <a:gd name="csY79" fmla="*/ 435688 h 1806894"/>
              <a:gd name="csX80" fmla="*/ 185776 w 1116865"/>
              <a:gd name="csY80" fmla="*/ 506465 h 1806894"/>
              <a:gd name="csX81" fmla="*/ 141549 w 1116865"/>
              <a:gd name="csY81" fmla="*/ 566179 h 1806894"/>
              <a:gd name="csX82" fmla="*/ 106163 w 1116865"/>
              <a:gd name="csY82" fmla="*/ 771859 h 1806894"/>
              <a:gd name="csX83" fmla="*/ 79618 w 1116865"/>
              <a:gd name="csY83" fmla="*/ 1010707 h 1806894"/>
              <a:gd name="csX84" fmla="*/ 61925 w 1116865"/>
              <a:gd name="csY84" fmla="*/ 1032824 h 180689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</a:cxnLst>
            <a:rect l="l" t="t" r="r" b="b"/>
            <a:pathLst>
              <a:path w="1116865" h="1806894" extrusionOk="0">
                <a:moveTo>
                  <a:pt x="15481" y="1017348"/>
                </a:moveTo>
                <a:lnTo>
                  <a:pt x="0" y="1088120"/>
                </a:lnTo>
                <a:lnTo>
                  <a:pt x="50867" y="1063786"/>
                </a:lnTo>
                <a:lnTo>
                  <a:pt x="64137" y="1110236"/>
                </a:lnTo>
                <a:lnTo>
                  <a:pt x="70772" y="1090331"/>
                </a:lnTo>
                <a:lnTo>
                  <a:pt x="99528" y="1096966"/>
                </a:lnTo>
                <a:lnTo>
                  <a:pt x="148184" y="1132352"/>
                </a:lnTo>
                <a:lnTo>
                  <a:pt x="152601" y="1105807"/>
                </a:lnTo>
                <a:lnTo>
                  <a:pt x="187987" y="1134558"/>
                </a:lnTo>
                <a:lnTo>
                  <a:pt x="212321" y="1167738"/>
                </a:lnTo>
                <a:lnTo>
                  <a:pt x="214527" y="1203118"/>
                </a:lnTo>
                <a:lnTo>
                  <a:pt x="254336" y="1220817"/>
                </a:lnTo>
                <a:lnTo>
                  <a:pt x="256547" y="1245139"/>
                </a:lnTo>
                <a:lnTo>
                  <a:pt x="336171" y="1240721"/>
                </a:lnTo>
                <a:lnTo>
                  <a:pt x="362705" y="1340238"/>
                </a:lnTo>
                <a:lnTo>
                  <a:pt x="356070" y="1397740"/>
                </a:lnTo>
                <a:lnTo>
                  <a:pt x="272034" y="1444190"/>
                </a:lnTo>
                <a:lnTo>
                  <a:pt x="320684" y="1658710"/>
                </a:lnTo>
                <a:lnTo>
                  <a:pt x="322901" y="1674192"/>
                </a:lnTo>
                <a:lnTo>
                  <a:pt x="325113" y="1678621"/>
                </a:lnTo>
                <a:lnTo>
                  <a:pt x="384821" y="1786990"/>
                </a:lnTo>
                <a:lnTo>
                  <a:pt x="395885" y="1806894"/>
                </a:lnTo>
                <a:lnTo>
                  <a:pt x="413572" y="1806894"/>
                </a:lnTo>
                <a:lnTo>
                  <a:pt x="462227" y="1782561"/>
                </a:lnTo>
                <a:lnTo>
                  <a:pt x="482132" y="1756021"/>
                </a:lnTo>
                <a:lnTo>
                  <a:pt x="544057" y="1738328"/>
                </a:lnTo>
                <a:lnTo>
                  <a:pt x="559538" y="1698525"/>
                </a:lnTo>
                <a:lnTo>
                  <a:pt x="592718" y="1683044"/>
                </a:lnTo>
                <a:lnTo>
                  <a:pt x="674548" y="1629965"/>
                </a:lnTo>
                <a:lnTo>
                  <a:pt x="683389" y="1625536"/>
                </a:lnTo>
                <a:lnTo>
                  <a:pt x="690024" y="1623324"/>
                </a:lnTo>
                <a:lnTo>
                  <a:pt x="701087" y="1629965"/>
                </a:lnTo>
                <a:lnTo>
                  <a:pt x="747526" y="1614478"/>
                </a:lnTo>
                <a:lnTo>
                  <a:pt x="782917" y="1530443"/>
                </a:lnTo>
                <a:lnTo>
                  <a:pt x="785123" y="1517173"/>
                </a:lnTo>
                <a:lnTo>
                  <a:pt x="734256" y="1492839"/>
                </a:lnTo>
                <a:lnTo>
                  <a:pt x="793969" y="1402169"/>
                </a:lnTo>
                <a:lnTo>
                  <a:pt x="793969" y="1357931"/>
                </a:lnTo>
                <a:lnTo>
                  <a:pt x="813874" y="1267255"/>
                </a:lnTo>
                <a:lnTo>
                  <a:pt x="809451" y="1192066"/>
                </a:lnTo>
                <a:lnTo>
                  <a:pt x="820509" y="1167738"/>
                </a:lnTo>
                <a:lnTo>
                  <a:pt x="805033" y="1101384"/>
                </a:lnTo>
                <a:lnTo>
                  <a:pt x="811668" y="1079273"/>
                </a:lnTo>
                <a:lnTo>
                  <a:pt x="871376" y="1030618"/>
                </a:lnTo>
                <a:lnTo>
                  <a:pt x="922243" y="999649"/>
                </a:lnTo>
                <a:lnTo>
                  <a:pt x="915608" y="964269"/>
                </a:lnTo>
                <a:lnTo>
                  <a:pt x="847054" y="860318"/>
                </a:lnTo>
                <a:lnTo>
                  <a:pt x="864741" y="833784"/>
                </a:lnTo>
                <a:lnTo>
                  <a:pt x="953206" y="776282"/>
                </a:lnTo>
                <a:lnTo>
                  <a:pt x="917820" y="707722"/>
                </a:lnTo>
                <a:lnTo>
                  <a:pt x="928884" y="687818"/>
                </a:lnTo>
                <a:lnTo>
                  <a:pt x="957635" y="594930"/>
                </a:lnTo>
                <a:lnTo>
                  <a:pt x="993015" y="577237"/>
                </a:lnTo>
                <a:lnTo>
                  <a:pt x="1061575" y="535216"/>
                </a:lnTo>
                <a:lnTo>
                  <a:pt x="1101390" y="482137"/>
                </a:lnTo>
                <a:lnTo>
                  <a:pt x="1116865" y="451169"/>
                </a:lnTo>
                <a:lnTo>
                  <a:pt x="1108019" y="433482"/>
                </a:lnTo>
                <a:lnTo>
                  <a:pt x="1015131" y="395879"/>
                </a:lnTo>
                <a:lnTo>
                  <a:pt x="979751" y="351652"/>
                </a:lnTo>
                <a:lnTo>
                  <a:pt x="975322" y="347229"/>
                </a:lnTo>
                <a:lnTo>
                  <a:pt x="968687" y="241066"/>
                </a:lnTo>
                <a:lnTo>
                  <a:pt x="968687" y="238860"/>
                </a:lnTo>
                <a:lnTo>
                  <a:pt x="860318" y="159236"/>
                </a:lnTo>
                <a:lnTo>
                  <a:pt x="840413" y="143761"/>
                </a:lnTo>
                <a:lnTo>
                  <a:pt x="833784" y="143761"/>
                </a:lnTo>
                <a:lnTo>
                  <a:pt x="751949" y="192416"/>
                </a:lnTo>
                <a:lnTo>
                  <a:pt x="725415" y="172511"/>
                </a:lnTo>
                <a:lnTo>
                  <a:pt x="690024" y="99528"/>
                </a:lnTo>
                <a:lnTo>
                  <a:pt x="674548" y="77406"/>
                </a:lnTo>
                <a:lnTo>
                  <a:pt x="570602" y="66354"/>
                </a:lnTo>
                <a:lnTo>
                  <a:pt x="519735" y="30968"/>
                </a:lnTo>
                <a:lnTo>
                  <a:pt x="488772" y="39815"/>
                </a:lnTo>
                <a:lnTo>
                  <a:pt x="462227" y="19910"/>
                </a:lnTo>
                <a:lnTo>
                  <a:pt x="369340" y="0"/>
                </a:lnTo>
                <a:lnTo>
                  <a:pt x="314055" y="6635"/>
                </a:lnTo>
                <a:lnTo>
                  <a:pt x="307414" y="79618"/>
                </a:lnTo>
                <a:lnTo>
                  <a:pt x="322901" y="236648"/>
                </a:lnTo>
                <a:lnTo>
                  <a:pt x="300780" y="287516"/>
                </a:lnTo>
                <a:lnTo>
                  <a:pt x="272034" y="375980"/>
                </a:lnTo>
                <a:lnTo>
                  <a:pt x="232219" y="435688"/>
                </a:lnTo>
                <a:lnTo>
                  <a:pt x="185776" y="506465"/>
                </a:lnTo>
                <a:lnTo>
                  <a:pt x="141549" y="566179"/>
                </a:lnTo>
                <a:lnTo>
                  <a:pt x="106163" y="771859"/>
                </a:lnTo>
                <a:lnTo>
                  <a:pt x="79618" y="1010707"/>
                </a:lnTo>
                <a:lnTo>
                  <a:pt x="61925" y="1032824"/>
                </a:lnTo>
                <a:close/>
              </a:path>
            </a:pathLst>
          </a:custGeom>
          <a:solidFill>
            <a:srgbClr val="000000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2" name="Freihandform: Form 171"/>
          <p:cNvSpPr/>
          <p:nvPr/>
        </p:nvSpPr>
        <p:spPr bwMode="auto">
          <a:xfrm>
            <a:off x="2633239" y="2145986"/>
            <a:ext cx="831566" cy="1099166"/>
          </a:xfrm>
          <a:custGeom>
            <a:avLst/>
            <a:gdLst>
              <a:gd name="csX0" fmla="*/ 75195 w 831566"/>
              <a:gd name="csY0" fmla="*/ 1092537 h 1099166"/>
              <a:gd name="csX1" fmla="*/ 172506 w 831566"/>
              <a:gd name="csY1" fmla="*/ 1099166 h 1099166"/>
              <a:gd name="csX2" fmla="*/ 227796 w 831566"/>
              <a:gd name="csY2" fmla="*/ 1052728 h 1099166"/>
              <a:gd name="csX3" fmla="*/ 294145 w 831566"/>
              <a:gd name="csY3" fmla="*/ 1035030 h 1099166"/>
              <a:gd name="csX4" fmla="*/ 375980 w 831566"/>
              <a:gd name="csY4" fmla="*/ 1099166 h 1099166"/>
              <a:gd name="csX5" fmla="*/ 448958 w 831566"/>
              <a:gd name="csY5" fmla="*/ 1070421 h 1099166"/>
              <a:gd name="csX6" fmla="*/ 506460 w 831566"/>
              <a:gd name="csY6" fmla="*/ 1094749 h 1099166"/>
              <a:gd name="csX7" fmla="*/ 517523 w 831566"/>
              <a:gd name="csY7" fmla="*/ 1054934 h 1099166"/>
              <a:gd name="csX8" fmla="*/ 581660 w 831566"/>
              <a:gd name="csY8" fmla="*/ 1061575 h 1099166"/>
              <a:gd name="csX9" fmla="*/ 581660 w 831566"/>
              <a:gd name="csY9" fmla="*/ 1039459 h 1099166"/>
              <a:gd name="csX10" fmla="*/ 544057 w 831566"/>
              <a:gd name="csY10" fmla="*/ 1028401 h 1099166"/>
              <a:gd name="csX11" fmla="*/ 566173 w 831566"/>
              <a:gd name="csY11" fmla="*/ 942148 h 1099166"/>
              <a:gd name="csX12" fmla="*/ 614829 w 831566"/>
              <a:gd name="csY12" fmla="*/ 948783 h 1099166"/>
              <a:gd name="csX13" fmla="*/ 632527 w 831566"/>
              <a:gd name="csY13" fmla="*/ 908973 h 1099166"/>
              <a:gd name="csX14" fmla="*/ 749743 w 831566"/>
              <a:gd name="csY14" fmla="*/ 933295 h 1099166"/>
              <a:gd name="csX15" fmla="*/ 754166 w 831566"/>
              <a:gd name="csY15" fmla="*/ 880222 h 1099166"/>
              <a:gd name="csX16" fmla="*/ 780700 w 831566"/>
              <a:gd name="csY16" fmla="*/ 875799 h 1099166"/>
              <a:gd name="csX17" fmla="*/ 802816 w 831566"/>
              <a:gd name="csY17" fmla="*/ 849260 h 1099166"/>
              <a:gd name="csX18" fmla="*/ 798393 w 831566"/>
              <a:gd name="csY18" fmla="*/ 771853 h 1099166"/>
              <a:gd name="csX19" fmla="*/ 831567 w 831566"/>
              <a:gd name="csY19" fmla="*/ 692235 h 1099166"/>
              <a:gd name="csX20" fmla="*/ 798393 w 831566"/>
              <a:gd name="csY20" fmla="*/ 703288 h 1099166"/>
              <a:gd name="csX21" fmla="*/ 763013 w 831566"/>
              <a:gd name="csY21" fmla="*/ 683389 h 1099166"/>
              <a:gd name="csX22" fmla="*/ 656849 w 831566"/>
              <a:gd name="csY22" fmla="*/ 570597 h 1099166"/>
              <a:gd name="csX23" fmla="*/ 648009 w 831566"/>
              <a:gd name="csY23" fmla="*/ 488767 h 1099166"/>
              <a:gd name="csX24" fmla="*/ 663490 w 831566"/>
              <a:gd name="csY24" fmla="*/ 420201 h 1099166"/>
              <a:gd name="csX25" fmla="*/ 636945 w 831566"/>
              <a:gd name="csY25" fmla="*/ 380392 h 1099166"/>
              <a:gd name="csX26" fmla="*/ 570596 w 831566"/>
              <a:gd name="csY26" fmla="*/ 285298 h 1099166"/>
              <a:gd name="csX27" fmla="*/ 526364 w 831566"/>
              <a:gd name="csY27" fmla="*/ 254336 h 1099166"/>
              <a:gd name="csX28" fmla="*/ 460016 w 831566"/>
              <a:gd name="csY28" fmla="*/ 247695 h 1099166"/>
              <a:gd name="csX29" fmla="*/ 451169 w 831566"/>
              <a:gd name="csY29" fmla="*/ 227796 h 1099166"/>
              <a:gd name="csX30" fmla="*/ 429053 w 831566"/>
              <a:gd name="csY30" fmla="*/ 223373 h 1099166"/>
              <a:gd name="csX31" fmla="*/ 380398 w 831566"/>
              <a:gd name="csY31" fmla="*/ 150384 h 1099166"/>
              <a:gd name="csX32" fmla="*/ 358281 w 831566"/>
              <a:gd name="csY32" fmla="*/ 172506 h 1099166"/>
              <a:gd name="csX33" fmla="*/ 302997 w 831566"/>
              <a:gd name="csY33" fmla="*/ 101734 h 1099166"/>
              <a:gd name="csX34" fmla="*/ 322896 w 831566"/>
              <a:gd name="csY34" fmla="*/ 64131 h 1099166"/>
              <a:gd name="csX35" fmla="*/ 276452 w 831566"/>
              <a:gd name="csY35" fmla="*/ 28751 h 1099166"/>
              <a:gd name="csX36" fmla="*/ 241072 w 831566"/>
              <a:gd name="csY36" fmla="*/ 19905 h 1099166"/>
              <a:gd name="csX37" fmla="*/ 185776 w 831566"/>
              <a:gd name="csY37" fmla="*/ 30963 h 1099166"/>
              <a:gd name="csX38" fmla="*/ 145972 w 831566"/>
              <a:gd name="csY38" fmla="*/ 15481 h 1099166"/>
              <a:gd name="csX39" fmla="*/ 81830 w 831566"/>
              <a:gd name="csY39" fmla="*/ 13264 h 1099166"/>
              <a:gd name="csX40" fmla="*/ 81830 w 831566"/>
              <a:gd name="csY40" fmla="*/ 17693 h 1099166"/>
              <a:gd name="csX41" fmla="*/ 46444 w 831566"/>
              <a:gd name="csY41" fmla="*/ 0 h 1099166"/>
              <a:gd name="csX42" fmla="*/ 48661 w 831566"/>
              <a:gd name="csY42" fmla="*/ 79618 h 1099166"/>
              <a:gd name="csX43" fmla="*/ 0 w 831566"/>
              <a:gd name="csY43" fmla="*/ 272029 h 1099166"/>
              <a:gd name="csX44" fmla="*/ 19905 w 831566"/>
              <a:gd name="csY44" fmla="*/ 287504 h 1099166"/>
              <a:gd name="csX45" fmla="*/ 128274 w 831566"/>
              <a:gd name="csY45" fmla="*/ 367128 h 1099166"/>
              <a:gd name="csX46" fmla="*/ 128274 w 831566"/>
              <a:gd name="csY46" fmla="*/ 369334 h 1099166"/>
              <a:gd name="csX47" fmla="*/ 134909 w 831566"/>
              <a:gd name="csY47" fmla="*/ 475497 h 1099166"/>
              <a:gd name="csX48" fmla="*/ 139337 w 831566"/>
              <a:gd name="csY48" fmla="*/ 479920 h 1099166"/>
              <a:gd name="csX49" fmla="*/ 174717 w 831566"/>
              <a:gd name="csY49" fmla="*/ 524147 h 1099166"/>
              <a:gd name="csX50" fmla="*/ 267605 w 831566"/>
              <a:gd name="csY50" fmla="*/ 561750 h 1099166"/>
              <a:gd name="csX51" fmla="*/ 276452 w 831566"/>
              <a:gd name="csY51" fmla="*/ 579437 h 1099166"/>
              <a:gd name="csX52" fmla="*/ 260976 w 831566"/>
              <a:gd name="csY52" fmla="*/ 610406 h 1099166"/>
              <a:gd name="csX53" fmla="*/ 221161 w 831566"/>
              <a:gd name="csY53" fmla="*/ 663484 h 1099166"/>
              <a:gd name="csX54" fmla="*/ 152601 w 831566"/>
              <a:gd name="csY54" fmla="*/ 705505 h 1099166"/>
              <a:gd name="csX55" fmla="*/ 117221 w 831566"/>
              <a:gd name="csY55" fmla="*/ 723198 h 1099166"/>
              <a:gd name="csX56" fmla="*/ 88470 w 831566"/>
              <a:gd name="csY56" fmla="*/ 816086 h 1099166"/>
              <a:gd name="csX57" fmla="*/ 77407 w 831566"/>
              <a:gd name="csY57" fmla="*/ 835990 h 1099166"/>
              <a:gd name="csX58" fmla="*/ 112792 w 831566"/>
              <a:gd name="csY58" fmla="*/ 904550 h 1099166"/>
              <a:gd name="csX59" fmla="*/ 24328 w 831566"/>
              <a:gd name="csY59" fmla="*/ 962052 h 1099166"/>
              <a:gd name="csX60" fmla="*/ 6641 w 831566"/>
              <a:gd name="csY60" fmla="*/ 988586 h 109916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</a:cxnLst>
            <a:rect l="l" t="t" r="r" b="b"/>
            <a:pathLst>
              <a:path w="831566" h="1099166" extrusionOk="0">
                <a:moveTo>
                  <a:pt x="75195" y="1092537"/>
                </a:moveTo>
                <a:lnTo>
                  <a:pt x="172506" y="1099166"/>
                </a:lnTo>
                <a:lnTo>
                  <a:pt x="227796" y="1052728"/>
                </a:lnTo>
                <a:lnTo>
                  <a:pt x="294145" y="1035030"/>
                </a:lnTo>
                <a:lnTo>
                  <a:pt x="375980" y="1099166"/>
                </a:lnTo>
                <a:lnTo>
                  <a:pt x="448958" y="1070421"/>
                </a:lnTo>
                <a:lnTo>
                  <a:pt x="506460" y="1094749"/>
                </a:lnTo>
                <a:lnTo>
                  <a:pt x="517523" y="1054934"/>
                </a:lnTo>
                <a:lnTo>
                  <a:pt x="581660" y="1061575"/>
                </a:lnTo>
                <a:lnTo>
                  <a:pt x="581660" y="1039459"/>
                </a:lnTo>
                <a:lnTo>
                  <a:pt x="544057" y="1028401"/>
                </a:lnTo>
                <a:lnTo>
                  <a:pt x="566173" y="942148"/>
                </a:lnTo>
                <a:lnTo>
                  <a:pt x="614829" y="948783"/>
                </a:lnTo>
                <a:lnTo>
                  <a:pt x="632527" y="908973"/>
                </a:lnTo>
                <a:lnTo>
                  <a:pt x="749743" y="933295"/>
                </a:lnTo>
                <a:lnTo>
                  <a:pt x="754166" y="880222"/>
                </a:lnTo>
                <a:lnTo>
                  <a:pt x="780700" y="875799"/>
                </a:lnTo>
                <a:lnTo>
                  <a:pt x="802816" y="849260"/>
                </a:lnTo>
                <a:lnTo>
                  <a:pt x="798393" y="771853"/>
                </a:lnTo>
                <a:lnTo>
                  <a:pt x="831567" y="692235"/>
                </a:lnTo>
                <a:lnTo>
                  <a:pt x="798393" y="703288"/>
                </a:lnTo>
                <a:lnTo>
                  <a:pt x="763013" y="683389"/>
                </a:lnTo>
                <a:lnTo>
                  <a:pt x="656849" y="570597"/>
                </a:lnTo>
                <a:lnTo>
                  <a:pt x="648009" y="488767"/>
                </a:lnTo>
                <a:lnTo>
                  <a:pt x="663490" y="420201"/>
                </a:lnTo>
                <a:lnTo>
                  <a:pt x="636945" y="380392"/>
                </a:lnTo>
                <a:lnTo>
                  <a:pt x="570596" y="285298"/>
                </a:lnTo>
                <a:lnTo>
                  <a:pt x="526364" y="254336"/>
                </a:lnTo>
                <a:lnTo>
                  <a:pt x="460016" y="247695"/>
                </a:lnTo>
                <a:lnTo>
                  <a:pt x="451169" y="227796"/>
                </a:lnTo>
                <a:lnTo>
                  <a:pt x="429053" y="223373"/>
                </a:lnTo>
                <a:lnTo>
                  <a:pt x="380398" y="150384"/>
                </a:lnTo>
                <a:lnTo>
                  <a:pt x="358281" y="172506"/>
                </a:lnTo>
                <a:lnTo>
                  <a:pt x="302997" y="101734"/>
                </a:lnTo>
                <a:lnTo>
                  <a:pt x="322896" y="64131"/>
                </a:lnTo>
                <a:lnTo>
                  <a:pt x="276452" y="28751"/>
                </a:lnTo>
                <a:lnTo>
                  <a:pt x="241072" y="19905"/>
                </a:lnTo>
                <a:lnTo>
                  <a:pt x="185776" y="30963"/>
                </a:lnTo>
                <a:lnTo>
                  <a:pt x="145972" y="15481"/>
                </a:lnTo>
                <a:lnTo>
                  <a:pt x="81830" y="13264"/>
                </a:lnTo>
                <a:lnTo>
                  <a:pt x="81830" y="17693"/>
                </a:lnTo>
                <a:lnTo>
                  <a:pt x="46444" y="0"/>
                </a:lnTo>
                <a:lnTo>
                  <a:pt x="48661" y="79618"/>
                </a:lnTo>
                <a:lnTo>
                  <a:pt x="0" y="272029"/>
                </a:lnTo>
                <a:lnTo>
                  <a:pt x="19905" y="287504"/>
                </a:lnTo>
                <a:lnTo>
                  <a:pt x="128274" y="367128"/>
                </a:lnTo>
                <a:lnTo>
                  <a:pt x="128274" y="369334"/>
                </a:lnTo>
                <a:lnTo>
                  <a:pt x="134909" y="475497"/>
                </a:lnTo>
                <a:lnTo>
                  <a:pt x="139337" y="479920"/>
                </a:lnTo>
                <a:lnTo>
                  <a:pt x="174717" y="524147"/>
                </a:lnTo>
                <a:lnTo>
                  <a:pt x="267605" y="561750"/>
                </a:lnTo>
                <a:lnTo>
                  <a:pt x="276452" y="579437"/>
                </a:lnTo>
                <a:lnTo>
                  <a:pt x="260976" y="610406"/>
                </a:lnTo>
                <a:lnTo>
                  <a:pt x="221161" y="663484"/>
                </a:lnTo>
                <a:lnTo>
                  <a:pt x="152601" y="705505"/>
                </a:lnTo>
                <a:lnTo>
                  <a:pt x="117221" y="723198"/>
                </a:lnTo>
                <a:lnTo>
                  <a:pt x="88470" y="816086"/>
                </a:lnTo>
                <a:lnTo>
                  <a:pt x="77407" y="835990"/>
                </a:lnTo>
                <a:lnTo>
                  <a:pt x="112792" y="904550"/>
                </a:lnTo>
                <a:lnTo>
                  <a:pt x="24328" y="962052"/>
                </a:lnTo>
                <a:lnTo>
                  <a:pt x="6641" y="988586"/>
                </a:lnTo>
                <a:close/>
              </a:path>
            </a:pathLst>
          </a:custGeom>
          <a:solidFill>
            <a:srgbClr val="B6B6B6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3" name="Freihandform: Form 172"/>
          <p:cNvSpPr/>
          <p:nvPr/>
        </p:nvSpPr>
        <p:spPr bwMode="auto">
          <a:xfrm>
            <a:off x="2759301" y="1796551"/>
            <a:ext cx="796180" cy="634733"/>
          </a:xfrm>
          <a:custGeom>
            <a:avLst/>
            <a:gdLst>
              <a:gd name="csX0" fmla="*/ 550692 w 796181"/>
              <a:gd name="csY0" fmla="*/ 532993 h 634733"/>
              <a:gd name="csX1" fmla="*/ 473285 w 796181"/>
              <a:gd name="csY1" fmla="*/ 570596 h 634733"/>
              <a:gd name="csX2" fmla="*/ 444534 w 796181"/>
              <a:gd name="csY2" fmla="*/ 634733 h 634733"/>
              <a:gd name="csX3" fmla="*/ 400302 w 796181"/>
              <a:gd name="csY3" fmla="*/ 603771 h 634733"/>
              <a:gd name="csX4" fmla="*/ 333954 w 796181"/>
              <a:gd name="csY4" fmla="*/ 597130 h 634733"/>
              <a:gd name="csX5" fmla="*/ 325107 w 796181"/>
              <a:gd name="csY5" fmla="*/ 577231 h 634733"/>
              <a:gd name="csX6" fmla="*/ 302991 w 796181"/>
              <a:gd name="csY6" fmla="*/ 572808 h 634733"/>
              <a:gd name="csX7" fmla="*/ 254336 w 796181"/>
              <a:gd name="csY7" fmla="*/ 499819 h 634733"/>
              <a:gd name="csX8" fmla="*/ 232219 w 796181"/>
              <a:gd name="csY8" fmla="*/ 521941 h 634733"/>
              <a:gd name="csX9" fmla="*/ 176935 w 796181"/>
              <a:gd name="csY9" fmla="*/ 451169 h 634733"/>
              <a:gd name="csX10" fmla="*/ 196834 w 796181"/>
              <a:gd name="csY10" fmla="*/ 413566 h 634733"/>
              <a:gd name="csX11" fmla="*/ 150390 w 796181"/>
              <a:gd name="csY11" fmla="*/ 378186 h 634733"/>
              <a:gd name="csX12" fmla="*/ 115010 w 796181"/>
              <a:gd name="csY12" fmla="*/ 369340 h 634733"/>
              <a:gd name="csX13" fmla="*/ 59714 w 796181"/>
              <a:gd name="csY13" fmla="*/ 380398 h 634733"/>
              <a:gd name="csX14" fmla="*/ 19910 w 796181"/>
              <a:gd name="csY14" fmla="*/ 364916 h 634733"/>
              <a:gd name="csX15" fmla="*/ 0 w 796181"/>
              <a:gd name="csY15" fmla="*/ 283087 h 634733"/>
              <a:gd name="csX16" fmla="*/ 44232 w 796181"/>
              <a:gd name="csY16" fmla="*/ 247695 h 634733"/>
              <a:gd name="csX17" fmla="*/ 126068 w 796181"/>
              <a:gd name="csY17" fmla="*/ 190199 h 634733"/>
              <a:gd name="csX18" fmla="*/ 199051 w 796181"/>
              <a:gd name="csY18" fmla="*/ 121633 h 634733"/>
              <a:gd name="csX19" fmla="*/ 247701 w 796181"/>
              <a:gd name="csY19" fmla="*/ 0 h 634733"/>
              <a:gd name="csX20" fmla="*/ 305203 w 796181"/>
              <a:gd name="csY20" fmla="*/ 35380 h 634733"/>
              <a:gd name="csX21" fmla="*/ 342806 w 796181"/>
              <a:gd name="csY21" fmla="*/ 72983 h 634733"/>
              <a:gd name="csX22" fmla="*/ 353858 w 796181"/>
              <a:gd name="csY22" fmla="*/ 103946 h 634733"/>
              <a:gd name="csX23" fmla="*/ 433482 w 796181"/>
              <a:gd name="csY23" fmla="*/ 92888 h 634733"/>
              <a:gd name="csX24" fmla="*/ 435688 w 796181"/>
              <a:gd name="csY24" fmla="*/ 70772 h 634733"/>
              <a:gd name="csX25" fmla="*/ 490978 w 796181"/>
              <a:gd name="csY25" fmla="*/ 24328 h 634733"/>
              <a:gd name="csX26" fmla="*/ 557332 w 796181"/>
              <a:gd name="csY26" fmla="*/ 55285 h 634733"/>
              <a:gd name="csX27" fmla="*/ 621464 w 796181"/>
              <a:gd name="csY27" fmla="*/ 4417 h 634733"/>
              <a:gd name="csX28" fmla="*/ 608200 w 796181"/>
              <a:gd name="csY28" fmla="*/ 33168 h 634733"/>
              <a:gd name="csX29" fmla="*/ 617046 w 796181"/>
              <a:gd name="csY29" fmla="*/ 72983 h 634733"/>
              <a:gd name="csX30" fmla="*/ 665696 w 796181"/>
              <a:gd name="csY30" fmla="*/ 112792 h 634733"/>
              <a:gd name="csX31" fmla="*/ 718780 w 796181"/>
              <a:gd name="csY31" fmla="*/ 123850 h 634733"/>
              <a:gd name="csX32" fmla="*/ 740896 w 796181"/>
              <a:gd name="csY32" fmla="*/ 159230 h 634733"/>
              <a:gd name="csX33" fmla="*/ 751955 w 796181"/>
              <a:gd name="csY33" fmla="*/ 263182 h 634733"/>
              <a:gd name="csX34" fmla="*/ 771859 w 796181"/>
              <a:gd name="csY34" fmla="*/ 256547 h 634733"/>
              <a:gd name="csX35" fmla="*/ 796181 w 796181"/>
              <a:gd name="csY35" fmla="*/ 347223 h 634733"/>
              <a:gd name="csX36" fmla="*/ 780700 w 796181"/>
              <a:gd name="csY36" fmla="*/ 364916 h 634733"/>
              <a:gd name="csX37" fmla="*/ 648003 w 796181"/>
              <a:gd name="csY37" fmla="*/ 331736 h 634733"/>
              <a:gd name="csX38" fmla="*/ 636951 w 796181"/>
              <a:gd name="csY38" fmla="*/ 358281 h 634733"/>
              <a:gd name="csX39" fmla="*/ 594930 w 796181"/>
              <a:gd name="csY39" fmla="*/ 384821 h 634733"/>
              <a:gd name="csX40" fmla="*/ 566179 w 796181"/>
              <a:gd name="csY40" fmla="*/ 484338 h 634733"/>
              <a:gd name="csX41" fmla="*/ 552904 w 796181"/>
              <a:gd name="csY41" fmla="*/ 493184 h 63473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</a:cxnLst>
            <a:rect l="l" t="t" r="r" b="b"/>
            <a:pathLst>
              <a:path w="796181" h="634733" extrusionOk="0">
                <a:moveTo>
                  <a:pt x="550692" y="532993"/>
                </a:moveTo>
                <a:lnTo>
                  <a:pt x="473285" y="570596"/>
                </a:lnTo>
                <a:lnTo>
                  <a:pt x="444534" y="634733"/>
                </a:lnTo>
                <a:lnTo>
                  <a:pt x="400302" y="603771"/>
                </a:lnTo>
                <a:lnTo>
                  <a:pt x="333954" y="597130"/>
                </a:lnTo>
                <a:lnTo>
                  <a:pt x="325107" y="577231"/>
                </a:lnTo>
                <a:lnTo>
                  <a:pt x="302991" y="572808"/>
                </a:lnTo>
                <a:lnTo>
                  <a:pt x="254336" y="499819"/>
                </a:lnTo>
                <a:lnTo>
                  <a:pt x="232219" y="521941"/>
                </a:lnTo>
                <a:lnTo>
                  <a:pt x="176935" y="451169"/>
                </a:lnTo>
                <a:lnTo>
                  <a:pt x="196834" y="413566"/>
                </a:lnTo>
                <a:lnTo>
                  <a:pt x="150390" y="378186"/>
                </a:lnTo>
                <a:lnTo>
                  <a:pt x="115010" y="369340"/>
                </a:lnTo>
                <a:lnTo>
                  <a:pt x="59714" y="380398"/>
                </a:lnTo>
                <a:lnTo>
                  <a:pt x="19910" y="364916"/>
                </a:lnTo>
                <a:lnTo>
                  <a:pt x="0" y="283087"/>
                </a:lnTo>
                <a:lnTo>
                  <a:pt x="44232" y="247695"/>
                </a:lnTo>
                <a:lnTo>
                  <a:pt x="126068" y="190199"/>
                </a:lnTo>
                <a:lnTo>
                  <a:pt x="199051" y="121633"/>
                </a:lnTo>
                <a:lnTo>
                  <a:pt x="247701" y="0"/>
                </a:lnTo>
                <a:lnTo>
                  <a:pt x="305203" y="35380"/>
                </a:lnTo>
                <a:lnTo>
                  <a:pt x="342806" y="72983"/>
                </a:lnTo>
                <a:lnTo>
                  <a:pt x="353858" y="103946"/>
                </a:lnTo>
                <a:lnTo>
                  <a:pt x="433482" y="92888"/>
                </a:lnTo>
                <a:lnTo>
                  <a:pt x="435688" y="70772"/>
                </a:lnTo>
                <a:lnTo>
                  <a:pt x="490978" y="24328"/>
                </a:lnTo>
                <a:lnTo>
                  <a:pt x="557332" y="55285"/>
                </a:lnTo>
                <a:lnTo>
                  <a:pt x="621464" y="4417"/>
                </a:lnTo>
                <a:lnTo>
                  <a:pt x="608200" y="33168"/>
                </a:lnTo>
                <a:lnTo>
                  <a:pt x="617046" y="72983"/>
                </a:lnTo>
                <a:lnTo>
                  <a:pt x="665696" y="112792"/>
                </a:lnTo>
                <a:lnTo>
                  <a:pt x="718780" y="123850"/>
                </a:lnTo>
                <a:lnTo>
                  <a:pt x="740896" y="159230"/>
                </a:lnTo>
                <a:lnTo>
                  <a:pt x="751955" y="263182"/>
                </a:lnTo>
                <a:lnTo>
                  <a:pt x="771859" y="256547"/>
                </a:lnTo>
                <a:lnTo>
                  <a:pt x="796181" y="347223"/>
                </a:lnTo>
                <a:lnTo>
                  <a:pt x="780700" y="364916"/>
                </a:lnTo>
                <a:lnTo>
                  <a:pt x="648003" y="331736"/>
                </a:lnTo>
                <a:lnTo>
                  <a:pt x="636951" y="358281"/>
                </a:lnTo>
                <a:lnTo>
                  <a:pt x="594930" y="384821"/>
                </a:lnTo>
                <a:lnTo>
                  <a:pt x="566179" y="484338"/>
                </a:lnTo>
                <a:lnTo>
                  <a:pt x="552904" y="493184"/>
                </a:lnTo>
                <a:close/>
              </a:path>
            </a:pathLst>
          </a:custGeom>
          <a:solidFill>
            <a:srgbClr val="DF5F81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4" name="Freihandform: Form 173"/>
          <p:cNvSpPr/>
          <p:nvPr/>
        </p:nvSpPr>
        <p:spPr bwMode="auto">
          <a:xfrm>
            <a:off x="3164026" y="1186146"/>
            <a:ext cx="221161" cy="296350"/>
          </a:xfrm>
          <a:custGeom>
            <a:avLst/>
            <a:gdLst>
              <a:gd name="csX0" fmla="*/ 75195 w 221161"/>
              <a:gd name="csY0" fmla="*/ 278663 h 296350"/>
              <a:gd name="csX1" fmla="*/ 61925 w 221161"/>
              <a:gd name="csY1" fmla="*/ 260970 h 296350"/>
              <a:gd name="csX2" fmla="*/ 19910 w 221161"/>
              <a:gd name="csY2" fmla="*/ 81830 h 296350"/>
              <a:gd name="csX3" fmla="*/ 0 w 221161"/>
              <a:gd name="csY3" fmla="*/ 77407 h 296350"/>
              <a:gd name="csX4" fmla="*/ 53079 w 221161"/>
              <a:gd name="csY4" fmla="*/ 19899 h 296350"/>
              <a:gd name="csX5" fmla="*/ 70777 w 221161"/>
              <a:gd name="csY5" fmla="*/ 26539 h 296350"/>
              <a:gd name="csX6" fmla="*/ 123850 w 221161"/>
              <a:gd name="csY6" fmla="*/ 0 h 296350"/>
              <a:gd name="csX7" fmla="*/ 221161 w 221161"/>
              <a:gd name="csY7" fmla="*/ 221161 h 296350"/>
              <a:gd name="csX8" fmla="*/ 207892 w 221161"/>
              <a:gd name="csY8" fmla="*/ 260970 h 296350"/>
              <a:gd name="csX9" fmla="*/ 187987 w 221161"/>
              <a:gd name="csY9" fmla="*/ 269817 h 296350"/>
              <a:gd name="csX10" fmla="*/ 115004 w 221161"/>
              <a:gd name="csY10" fmla="*/ 296351 h 2963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</a:cxnLst>
            <a:rect l="l" t="t" r="r" b="b"/>
            <a:pathLst>
              <a:path w="221161" h="296350" extrusionOk="0">
                <a:moveTo>
                  <a:pt x="75195" y="278663"/>
                </a:moveTo>
                <a:lnTo>
                  <a:pt x="61925" y="260970"/>
                </a:lnTo>
                <a:lnTo>
                  <a:pt x="19910" y="81830"/>
                </a:lnTo>
                <a:lnTo>
                  <a:pt x="0" y="77407"/>
                </a:lnTo>
                <a:lnTo>
                  <a:pt x="53079" y="19899"/>
                </a:lnTo>
                <a:lnTo>
                  <a:pt x="70777" y="26539"/>
                </a:lnTo>
                <a:lnTo>
                  <a:pt x="123850" y="0"/>
                </a:lnTo>
                <a:lnTo>
                  <a:pt x="221161" y="221161"/>
                </a:lnTo>
                <a:lnTo>
                  <a:pt x="207892" y="260970"/>
                </a:lnTo>
                <a:lnTo>
                  <a:pt x="187987" y="269817"/>
                </a:lnTo>
                <a:lnTo>
                  <a:pt x="115004" y="296351"/>
                </a:lnTo>
                <a:close/>
              </a:path>
            </a:pathLst>
          </a:custGeom>
          <a:solidFill>
            <a:srgbClr val="B6B6B6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5" name="Freihandform: Form 174"/>
          <p:cNvSpPr/>
          <p:nvPr/>
        </p:nvSpPr>
        <p:spPr bwMode="auto">
          <a:xfrm>
            <a:off x="1863597" y="1652796"/>
            <a:ext cx="404725" cy="179134"/>
          </a:xfrm>
          <a:custGeom>
            <a:avLst/>
            <a:gdLst>
              <a:gd name="csX0" fmla="*/ 22300 w 404725"/>
              <a:gd name="csY0" fmla="*/ 44227 h 179134"/>
              <a:gd name="csX1" fmla="*/ 0 w 404725"/>
              <a:gd name="csY1" fmla="*/ 86253 h 179134"/>
              <a:gd name="csX2" fmla="*/ 35392 w 404725"/>
              <a:gd name="csY2" fmla="*/ 137114 h 179134"/>
              <a:gd name="csX3" fmla="*/ 289721 w 404725"/>
              <a:gd name="csY3" fmla="*/ 154813 h 179134"/>
              <a:gd name="csX4" fmla="*/ 389244 w 404725"/>
              <a:gd name="csY4" fmla="*/ 179135 h 179134"/>
              <a:gd name="csX5" fmla="*/ 398096 w 404725"/>
              <a:gd name="csY5" fmla="*/ 121639 h 179134"/>
              <a:gd name="csX6" fmla="*/ 404725 w 404725"/>
              <a:gd name="csY6" fmla="*/ 86253 h 179134"/>
              <a:gd name="csX7" fmla="*/ 364916 w 404725"/>
              <a:gd name="csY7" fmla="*/ 59714 h 179134"/>
              <a:gd name="csX8" fmla="*/ 369340 w 404725"/>
              <a:gd name="csY8" fmla="*/ 22116 h 179134"/>
              <a:gd name="csX9" fmla="*/ 360493 w 404725"/>
              <a:gd name="csY9" fmla="*/ 0 h 179134"/>
              <a:gd name="csX10" fmla="*/ 309626 w 404725"/>
              <a:gd name="csY10" fmla="*/ 26534 h 179134"/>
              <a:gd name="csX11" fmla="*/ 236643 w 404725"/>
              <a:gd name="csY11" fmla="*/ 35380 h 179134"/>
              <a:gd name="csX12" fmla="*/ 210109 w 404725"/>
              <a:gd name="csY12" fmla="*/ 35380 h 179134"/>
              <a:gd name="csX13" fmla="*/ 187993 w 404725"/>
              <a:gd name="csY13" fmla="*/ 13264 h 179134"/>
              <a:gd name="csX14" fmla="*/ 134908 w 404725"/>
              <a:gd name="csY14" fmla="*/ 33168 h 179134"/>
              <a:gd name="csX15" fmla="*/ 117216 w 404725"/>
              <a:gd name="csY15" fmla="*/ 70772 h 179134"/>
              <a:gd name="csX16" fmla="*/ 77412 w 404725"/>
              <a:gd name="csY16" fmla="*/ 101734 h 179134"/>
              <a:gd name="csX17" fmla="*/ 53079 w 404725"/>
              <a:gd name="csY17" fmla="*/ 103946 h 17913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</a:cxnLst>
            <a:rect l="l" t="t" r="r" b="b"/>
            <a:pathLst>
              <a:path w="404725" h="179134" extrusionOk="0">
                <a:moveTo>
                  <a:pt x="22300" y="44227"/>
                </a:moveTo>
                <a:lnTo>
                  <a:pt x="0" y="86253"/>
                </a:lnTo>
                <a:lnTo>
                  <a:pt x="35392" y="137114"/>
                </a:lnTo>
                <a:lnTo>
                  <a:pt x="289721" y="154813"/>
                </a:lnTo>
                <a:lnTo>
                  <a:pt x="389244" y="179135"/>
                </a:lnTo>
                <a:lnTo>
                  <a:pt x="398096" y="121639"/>
                </a:lnTo>
                <a:lnTo>
                  <a:pt x="404725" y="86253"/>
                </a:lnTo>
                <a:lnTo>
                  <a:pt x="364916" y="59714"/>
                </a:lnTo>
                <a:lnTo>
                  <a:pt x="369340" y="22116"/>
                </a:lnTo>
                <a:lnTo>
                  <a:pt x="360493" y="0"/>
                </a:lnTo>
                <a:lnTo>
                  <a:pt x="309626" y="26534"/>
                </a:lnTo>
                <a:lnTo>
                  <a:pt x="236643" y="35380"/>
                </a:lnTo>
                <a:lnTo>
                  <a:pt x="210109" y="35380"/>
                </a:lnTo>
                <a:lnTo>
                  <a:pt x="187993" y="13264"/>
                </a:lnTo>
                <a:lnTo>
                  <a:pt x="134908" y="33168"/>
                </a:lnTo>
                <a:lnTo>
                  <a:pt x="117216" y="70772"/>
                </a:lnTo>
                <a:lnTo>
                  <a:pt x="77412" y="101734"/>
                </a:lnTo>
                <a:lnTo>
                  <a:pt x="53079" y="103946"/>
                </a:lnTo>
                <a:close/>
              </a:path>
            </a:pathLst>
          </a:custGeom>
          <a:solidFill>
            <a:srgbClr val="B6B6B6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6" name="Freihandform: Form 175"/>
          <p:cNvSpPr/>
          <p:nvPr/>
        </p:nvSpPr>
        <p:spPr bwMode="auto">
          <a:xfrm>
            <a:off x="2927366" y="841226"/>
            <a:ext cx="490978" cy="1059265"/>
          </a:xfrm>
          <a:custGeom>
            <a:avLst/>
            <a:gdLst>
              <a:gd name="csX0" fmla="*/ 64154 w 490978"/>
              <a:gd name="csY0" fmla="*/ 902241 h 1059265"/>
              <a:gd name="csX1" fmla="*/ 48673 w 490978"/>
              <a:gd name="csY1" fmla="*/ 851379 h 1059265"/>
              <a:gd name="csX2" fmla="*/ 190210 w 490978"/>
              <a:gd name="csY2" fmla="*/ 758491 h 1059265"/>
              <a:gd name="csX3" fmla="*/ 201274 w 490978"/>
              <a:gd name="csY3" fmla="*/ 723100 h 1059265"/>
              <a:gd name="csX4" fmla="*/ 145978 w 490978"/>
              <a:gd name="csY4" fmla="*/ 678868 h 1059265"/>
              <a:gd name="csX5" fmla="*/ 159248 w 490978"/>
              <a:gd name="csY5" fmla="*/ 614731 h 1059265"/>
              <a:gd name="csX6" fmla="*/ 95111 w 490978"/>
              <a:gd name="csY6" fmla="*/ 599249 h 1059265"/>
              <a:gd name="csX7" fmla="*/ 19910 w 490978"/>
              <a:gd name="csY7" fmla="*/ 623583 h 1059265"/>
              <a:gd name="csX8" fmla="*/ 4429 w 490978"/>
              <a:gd name="csY8" fmla="*/ 621371 h 1059265"/>
              <a:gd name="csX9" fmla="*/ 0 w 490978"/>
              <a:gd name="csY9" fmla="*/ 588191 h 1059265"/>
              <a:gd name="csX10" fmla="*/ 30968 w 490978"/>
              <a:gd name="csY10" fmla="*/ 484246 h 1059265"/>
              <a:gd name="csX11" fmla="*/ 57502 w 490978"/>
              <a:gd name="csY11" fmla="*/ 462129 h 1059265"/>
              <a:gd name="csX12" fmla="*/ 64137 w 490978"/>
              <a:gd name="csY12" fmla="*/ 386929 h 1059265"/>
              <a:gd name="csX13" fmla="*/ 6635 w 490978"/>
              <a:gd name="csY13" fmla="*/ 174614 h 1059265"/>
              <a:gd name="csX14" fmla="*/ 137120 w 490978"/>
              <a:gd name="csY14" fmla="*/ 163562 h 1059265"/>
              <a:gd name="csX15" fmla="*/ 265394 w 490978"/>
              <a:gd name="csY15" fmla="*/ 181249 h 1059265"/>
              <a:gd name="csX16" fmla="*/ 289721 w 490978"/>
              <a:gd name="csY16" fmla="*/ 196730 h 1059265"/>
              <a:gd name="csX17" fmla="*/ 276446 w 490978"/>
              <a:gd name="csY17" fmla="*/ 240962 h 1059265"/>
              <a:gd name="csX18" fmla="*/ 298568 w 490978"/>
              <a:gd name="csY18" fmla="*/ 336062 h 1059265"/>
              <a:gd name="csX19" fmla="*/ 360850 w 490978"/>
              <a:gd name="csY19" fmla="*/ 344914 h 1059265"/>
              <a:gd name="csX20" fmla="*/ 307414 w 490978"/>
              <a:gd name="csY20" fmla="*/ 371447 h 1059265"/>
              <a:gd name="csX21" fmla="*/ 289721 w 490978"/>
              <a:gd name="csY21" fmla="*/ 364813 h 1059265"/>
              <a:gd name="csX22" fmla="*/ 236643 w 490978"/>
              <a:gd name="csY22" fmla="*/ 422315 h 1059265"/>
              <a:gd name="csX23" fmla="*/ 256547 w 490978"/>
              <a:gd name="csY23" fmla="*/ 426744 h 1059265"/>
              <a:gd name="csX24" fmla="*/ 298568 w 490978"/>
              <a:gd name="csY24" fmla="*/ 605884 h 1059265"/>
              <a:gd name="csX25" fmla="*/ 311837 w 490978"/>
              <a:gd name="csY25" fmla="*/ 623577 h 1059265"/>
              <a:gd name="csX26" fmla="*/ 318472 w 490978"/>
              <a:gd name="csY26" fmla="*/ 698778 h 1059265"/>
              <a:gd name="csX27" fmla="*/ 325107 w 490978"/>
              <a:gd name="csY27" fmla="*/ 712042 h 1059265"/>
              <a:gd name="csX28" fmla="*/ 360493 w 490978"/>
              <a:gd name="csY28" fmla="*/ 760697 h 1059265"/>
              <a:gd name="csX29" fmla="*/ 389244 w 490978"/>
              <a:gd name="csY29" fmla="*/ 745216 h 1059265"/>
              <a:gd name="csX30" fmla="*/ 424630 w 490978"/>
              <a:gd name="csY30" fmla="*/ 749645 h 1059265"/>
              <a:gd name="csX31" fmla="*/ 484343 w 490978"/>
              <a:gd name="csY31" fmla="*/ 842533 h 1059265"/>
              <a:gd name="csX32" fmla="*/ 490978 w 490978"/>
              <a:gd name="csY32" fmla="*/ 930992 h 1059265"/>
              <a:gd name="csX33" fmla="*/ 453381 w 490978"/>
              <a:gd name="csY33" fmla="*/ 959743 h 1059265"/>
              <a:gd name="csX34" fmla="*/ 389244 w 490978"/>
              <a:gd name="csY34" fmla="*/ 1010610 h 1059265"/>
              <a:gd name="csX35" fmla="*/ 322890 w 490978"/>
              <a:gd name="csY35" fmla="*/ 979653 h 1059265"/>
              <a:gd name="csX36" fmla="*/ 267599 w 490978"/>
              <a:gd name="csY36" fmla="*/ 1026091 h 1059265"/>
              <a:gd name="csX37" fmla="*/ 265388 w 490978"/>
              <a:gd name="csY37" fmla="*/ 1048207 h 1059265"/>
              <a:gd name="csX38" fmla="*/ 185770 w 490978"/>
              <a:gd name="csY38" fmla="*/ 1059265 h 1059265"/>
              <a:gd name="csX39" fmla="*/ 174712 w 490978"/>
              <a:gd name="csY39" fmla="*/ 1028303 h 1059265"/>
              <a:gd name="csX40" fmla="*/ 137114 w 490978"/>
              <a:gd name="csY40" fmla="*/ 990705 h 1059265"/>
              <a:gd name="csX41" fmla="*/ 79612 w 490978"/>
              <a:gd name="csY41" fmla="*/ 955319 h 1059265"/>
              <a:gd name="csX42" fmla="*/ 64154 w 490978"/>
              <a:gd name="csY42" fmla="*/ 902241 h 1059265"/>
              <a:gd name="csX43" fmla="*/ 84059 w 490978"/>
              <a:gd name="csY43" fmla="*/ 44140 h 1059265"/>
              <a:gd name="csX44" fmla="*/ 116928 w 490978"/>
              <a:gd name="csY44" fmla="*/ 35950 h 1059265"/>
              <a:gd name="csX45" fmla="*/ 216755 w 490978"/>
              <a:gd name="csY45" fmla="*/ 44140 h 1059265"/>
              <a:gd name="csX46" fmla="*/ 183581 w 490978"/>
              <a:gd name="csY46" fmla="*/ 13270 h 1059265"/>
              <a:gd name="csX47" fmla="*/ 103963 w 490978"/>
              <a:gd name="csY47" fmla="*/ 0 h 1059265"/>
              <a:gd name="csX48" fmla="*/ 59725 w 490978"/>
              <a:gd name="csY48" fmla="*/ 11058 h 1059265"/>
              <a:gd name="csX49" fmla="*/ 84059 w 490978"/>
              <a:gd name="csY49" fmla="*/ 44140 h 105926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</a:cxnLst>
            <a:rect l="l" t="t" r="r" b="b"/>
            <a:pathLst>
              <a:path w="490978" h="1059265" extrusionOk="0">
                <a:moveTo>
                  <a:pt x="64154" y="902241"/>
                </a:moveTo>
                <a:lnTo>
                  <a:pt x="48673" y="851379"/>
                </a:lnTo>
                <a:lnTo>
                  <a:pt x="190210" y="758491"/>
                </a:lnTo>
                <a:lnTo>
                  <a:pt x="201274" y="723100"/>
                </a:lnTo>
                <a:lnTo>
                  <a:pt x="145978" y="678868"/>
                </a:lnTo>
                <a:lnTo>
                  <a:pt x="159248" y="614731"/>
                </a:lnTo>
                <a:lnTo>
                  <a:pt x="95111" y="599249"/>
                </a:lnTo>
                <a:lnTo>
                  <a:pt x="19910" y="623583"/>
                </a:lnTo>
                <a:lnTo>
                  <a:pt x="4429" y="621371"/>
                </a:lnTo>
                <a:lnTo>
                  <a:pt x="0" y="588191"/>
                </a:lnTo>
                <a:lnTo>
                  <a:pt x="30968" y="484246"/>
                </a:lnTo>
                <a:lnTo>
                  <a:pt x="57502" y="462129"/>
                </a:lnTo>
                <a:lnTo>
                  <a:pt x="64137" y="386929"/>
                </a:lnTo>
                <a:lnTo>
                  <a:pt x="6635" y="174614"/>
                </a:lnTo>
                <a:lnTo>
                  <a:pt x="137120" y="163562"/>
                </a:lnTo>
                <a:lnTo>
                  <a:pt x="265394" y="181249"/>
                </a:lnTo>
                <a:lnTo>
                  <a:pt x="289721" y="196730"/>
                </a:lnTo>
                <a:lnTo>
                  <a:pt x="276446" y="240962"/>
                </a:lnTo>
                <a:lnTo>
                  <a:pt x="298568" y="336062"/>
                </a:lnTo>
                <a:lnTo>
                  <a:pt x="360850" y="344914"/>
                </a:lnTo>
                <a:lnTo>
                  <a:pt x="307414" y="371447"/>
                </a:lnTo>
                <a:lnTo>
                  <a:pt x="289721" y="364813"/>
                </a:lnTo>
                <a:lnTo>
                  <a:pt x="236643" y="422315"/>
                </a:lnTo>
                <a:lnTo>
                  <a:pt x="256547" y="426744"/>
                </a:lnTo>
                <a:lnTo>
                  <a:pt x="298568" y="605884"/>
                </a:lnTo>
                <a:lnTo>
                  <a:pt x="311837" y="623577"/>
                </a:lnTo>
                <a:lnTo>
                  <a:pt x="318472" y="698778"/>
                </a:lnTo>
                <a:lnTo>
                  <a:pt x="325107" y="712042"/>
                </a:lnTo>
                <a:lnTo>
                  <a:pt x="360493" y="760697"/>
                </a:lnTo>
                <a:lnTo>
                  <a:pt x="389244" y="745216"/>
                </a:lnTo>
                <a:lnTo>
                  <a:pt x="424630" y="749645"/>
                </a:lnTo>
                <a:lnTo>
                  <a:pt x="484343" y="842533"/>
                </a:lnTo>
                <a:lnTo>
                  <a:pt x="490978" y="930992"/>
                </a:lnTo>
                <a:lnTo>
                  <a:pt x="453381" y="959743"/>
                </a:lnTo>
                <a:lnTo>
                  <a:pt x="389244" y="1010610"/>
                </a:lnTo>
                <a:lnTo>
                  <a:pt x="322890" y="979653"/>
                </a:lnTo>
                <a:lnTo>
                  <a:pt x="267599" y="1026091"/>
                </a:lnTo>
                <a:lnTo>
                  <a:pt x="265388" y="1048207"/>
                </a:lnTo>
                <a:lnTo>
                  <a:pt x="185770" y="1059265"/>
                </a:lnTo>
                <a:lnTo>
                  <a:pt x="174712" y="1028303"/>
                </a:lnTo>
                <a:lnTo>
                  <a:pt x="137114" y="990705"/>
                </a:lnTo>
                <a:lnTo>
                  <a:pt x="79612" y="955319"/>
                </a:lnTo>
                <a:lnTo>
                  <a:pt x="64154" y="902241"/>
                </a:lnTo>
                <a:close/>
                <a:moveTo>
                  <a:pt x="84059" y="44140"/>
                </a:moveTo>
                <a:lnTo>
                  <a:pt x="116928" y="35950"/>
                </a:lnTo>
                <a:lnTo>
                  <a:pt x="216755" y="44140"/>
                </a:lnTo>
                <a:lnTo>
                  <a:pt x="183581" y="13270"/>
                </a:lnTo>
                <a:lnTo>
                  <a:pt x="103963" y="0"/>
                </a:lnTo>
                <a:lnTo>
                  <a:pt x="59725" y="11058"/>
                </a:lnTo>
                <a:lnTo>
                  <a:pt x="84059" y="44140"/>
                </a:lnTo>
                <a:close/>
              </a:path>
            </a:pathLst>
          </a:custGeom>
          <a:solidFill>
            <a:srgbClr val="161615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7" name="Freihandform: Form 176"/>
          <p:cNvSpPr/>
          <p:nvPr/>
        </p:nvSpPr>
        <p:spPr bwMode="auto">
          <a:xfrm>
            <a:off x="2409860" y="863256"/>
            <a:ext cx="718774" cy="908973"/>
          </a:xfrm>
          <a:custGeom>
            <a:avLst/>
            <a:gdLst>
              <a:gd name="csX0" fmla="*/ 524515 w 718774"/>
              <a:gd name="csY0" fmla="*/ 152590 h 908973"/>
              <a:gd name="csX1" fmla="*/ 429059 w 718774"/>
              <a:gd name="csY1" fmla="*/ 174712 h 908973"/>
              <a:gd name="csX2" fmla="*/ 260976 w 718774"/>
              <a:gd name="csY2" fmla="*/ 199039 h 908973"/>
              <a:gd name="csX3" fmla="*/ 194628 w 718774"/>
              <a:gd name="csY3" fmla="*/ 223373 h 908973"/>
              <a:gd name="csX4" fmla="*/ 161448 w 718774"/>
              <a:gd name="csY4" fmla="*/ 238854 h 908973"/>
              <a:gd name="csX5" fmla="*/ 110581 w 718774"/>
              <a:gd name="csY5" fmla="*/ 274246 h 908973"/>
              <a:gd name="csX6" fmla="*/ 137120 w 718774"/>
              <a:gd name="csY6" fmla="*/ 320684 h 908973"/>
              <a:gd name="csX7" fmla="*/ 130485 w 718774"/>
              <a:gd name="csY7" fmla="*/ 331748 h 908973"/>
              <a:gd name="csX8" fmla="*/ 84047 w 718774"/>
              <a:gd name="csY8" fmla="*/ 325113 h 908973"/>
              <a:gd name="csX9" fmla="*/ 66348 w 718774"/>
              <a:gd name="csY9" fmla="*/ 325113 h 908973"/>
              <a:gd name="csX10" fmla="*/ 30963 w 718774"/>
              <a:gd name="csY10" fmla="*/ 331748 h 908973"/>
              <a:gd name="csX11" fmla="*/ 19904 w 718774"/>
              <a:gd name="csY11" fmla="*/ 336165 h 908973"/>
              <a:gd name="csX12" fmla="*/ 0 w 718774"/>
              <a:gd name="csY12" fmla="*/ 413572 h 908973"/>
              <a:gd name="csX13" fmla="*/ 8846 w 718774"/>
              <a:gd name="csY13" fmla="*/ 424630 h 908973"/>
              <a:gd name="csX14" fmla="*/ 13275 w 718774"/>
              <a:gd name="csY14" fmla="*/ 484343 h 908973"/>
              <a:gd name="csX15" fmla="*/ 22116 w 718774"/>
              <a:gd name="csY15" fmla="*/ 524153 h 908973"/>
              <a:gd name="csX16" fmla="*/ 86259 w 718774"/>
              <a:gd name="csY16" fmla="*/ 497619 h 908973"/>
              <a:gd name="csX17" fmla="*/ 108375 w 718774"/>
              <a:gd name="csY17" fmla="*/ 493190 h 908973"/>
              <a:gd name="csX18" fmla="*/ 145966 w 718774"/>
              <a:gd name="csY18" fmla="*/ 488767 h 908973"/>
              <a:gd name="csX19" fmla="*/ 210109 w 718774"/>
              <a:gd name="csY19" fmla="*/ 479914 h 908973"/>
              <a:gd name="csX20" fmla="*/ 307420 w 718774"/>
              <a:gd name="csY20" fmla="*/ 471074 h 908973"/>
              <a:gd name="csX21" fmla="*/ 322901 w 718774"/>
              <a:gd name="csY21" fmla="*/ 526364 h 908973"/>
              <a:gd name="csX22" fmla="*/ 302997 w 718774"/>
              <a:gd name="csY22" fmla="*/ 546269 h 908973"/>
              <a:gd name="csX23" fmla="*/ 338383 w 718774"/>
              <a:gd name="csY23" fmla="*/ 621469 h 908973"/>
              <a:gd name="csX24" fmla="*/ 336171 w 718774"/>
              <a:gd name="csY24" fmla="*/ 685606 h 908973"/>
              <a:gd name="csX25" fmla="*/ 413578 w 718774"/>
              <a:gd name="csY25" fmla="*/ 665702 h 908973"/>
              <a:gd name="csX26" fmla="*/ 462227 w 718774"/>
              <a:gd name="csY26" fmla="*/ 743102 h 908973"/>
              <a:gd name="csX27" fmla="*/ 508671 w 718774"/>
              <a:gd name="csY27" fmla="*/ 880222 h 908973"/>
              <a:gd name="csX28" fmla="*/ 532999 w 718774"/>
              <a:gd name="csY28" fmla="*/ 908973 h 908973"/>
              <a:gd name="csX29" fmla="*/ 581655 w 718774"/>
              <a:gd name="csY29" fmla="*/ 880222 h 908973"/>
              <a:gd name="csX30" fmla="*/ 566173 w 718774"/>
              <a:gd name="csY30" fmla="*/ 829361 h 908973"/>
              <a:gd name="csX31" fmla="*/ 707711 w 718774"/>
              <a:gd name="csY31" fmla="*/ 736473 h 908973"/>
              <a:gd name="csX32" fmla="*/ 718774 w 718774"/>
              <a:gd name="csY32" fmla="*/ 701082 h 908973"/>
              <a:gd name="csX33" fmla="*/ 663478 w 718774"/>
              <a:gd name="csY33" fmla="*/ 656849 h 908973"/>
              <a:gd name="csX34" fmla="*/ 676748 w 718774"/>
              <a:gd name="csY34" fmla="*/ 592713 h 908973"/>
              <a:gd name="csX35" fmla="*/ 612611 w 718774"/>
              <a:gd name="csY35" fmla="*/ 577231 h 908973"/>
              <a:gd name="csX36" fmla="*/ 537411 w 718774"/>
              <a:gd name="csY36" fmla="*/ 601565 h 908973"/>
              <a:gd name="csX37" fmla="*/ 521929 w 718774"/>
              <a:gd name="csY37" fmla="*/ 599353 h 908973"/>
              <a:gd name="csX38" fmla="*/ 517500 w 718774"/>
              <a:gd name="csY38" fmla="*/ 566173 h 908973"/>
              <a:gd name="csX39" fmla="*/ 548469 w 718774"/>
              <a:gd name="csY39" fmla="*/ 462227 h 908973"/>
              <a:gd name="csX40" fmla="*/ 575002 w 718774"/>
              <a:gd name="csY40" fmla="*/ 440111 h 908973"/>
              <a:gd name="csX41" fmla="*/ 581637 w 718774"/>
              <a:gd name="csY41" fmla="*/ 364911 h 908973"/>
              <a:gd name="csX42" fmla="*/ 524515 w 718774"/>
              <a:gd name="csY42" fmla="*/ 152590 h 908973"/>
              <a:gd name="csX43" fmla="*/ 362716 w 718774"/>
              <a:gd name="csY43" fmla="*/ 61919 h 908973"/>
              <a:gd name="csX44" fmla="*/ 380403 w 718774"/>
              <a:gd name="csY44" fmla="*/ 35380 h 908973"/>
              <a:gd name="csX45" fmla="*/ 457810 w 718774"/>
              <a:gd name="csY45" fmla="*/ 39809 h 908973"/>
              <a:gd name="csX46" fmla="*/ 537428 w 718774"/>
              <a:gd name="csY46" fmla="*/ 24328 h 908973"/>
              <a:gd name="csX47" fmla="*/ 499831 w 718774"/>
              <a:gd name="csY47" fmla="*/ 4423 h 908973"/>
              <a:gd name="csX48" fmla="*/ 387038 w 718774"/>
              <a:gd name="csY48" fmla="*/ 0 h 908973"/>
              <a:gd name="csX49" fmla="*/ 342800 w 718774"/>
              <a:gd name="csY49" fmla="*/ 39809 h 908973"/>
              <a:gd name="csX50" fmla="*/ 362716 w 718774"/>
              <a:gd name="csY50" fmla="*/ 61919 h 908973"/>
              <a:gd name="csX51" fmla="*/ 95105 w 718774"/>
              <a:gd name="csY51" fmla="*/ 121633 h 908973"/>
              <a:gd name="csX52" fmla="*/ 79624 w 718774"/>
              <a:gd name="csY52" fmla="*/ 79607 h 908973"/>
              <a:gd name="csX53" fmla="*/ 115010 w 718774"/>
              <a:gd name="csY53" fmla="*/ 42015 h 908973"/>
              <a:gd name="csX54" fmla="*/ 249924 w 718774"/>
              <a:gd name="csY54" fmla="*/ 44227 h 908973"/>
              <a:gd name="csX55" fmla="*/ 294156 w 718774"/>
              <a:gd name="csY55" fmla="*/ 59708 h 908973"/>
              <a:gd name="csX56" fmla="*/ 294156 w 718774"/>
              <a:gd name="csY56" fmla="*/ 70772 h 908973"/>
              <a:gd name="csX57" fmla="*/ 148190 w 718774"/>
              <a:gd name="csY57" fmla="*/ 72983 h 908973"/>
              <a:gd name="csX58" fmla="*/ 95105 w 718774"/>
              <a:gd name="csY58" fmla="*/ 121633 h 90897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</a:cxnLst>
            <a:rect l="l" t="t" r="r" b="b"/>
            <a:pathLst>
              <a:path w="718774" h="908973" extrusionOk="0">
                <a:moveTo>
                  <a:pt x="524515" y="152590"/>
                </a:moveTo>
                <a:lnTo>
                  <a:pt x="429059" y="174712"/>
                </a:lnTo>
                <a:lnTo>
                  <a:pt x="260976" y="199039"/>
                </a:lnTo>
                <a:lnTo>
                  <a:pt x="194628" y="223373"/>
                </a:lnTo>
                <a:lnTo>
                  <a:pt x="161448" y="238854"/>
                </a:lnTo>
                <a:lnTo>
                  <a:pt x="110581" y="274246"/>
                </a:lnTo>
                <a:lnTo>
                  <a:pt x="137120" y="320684"/>
                </a:lnTo>
                <a:lnTo>
                  <a:pt x="130485" y="331748"/>
                </a:lnTo>
                <a:lnTo>
                  <a:pt x="84047" y="325113"/>
                </a:lnTo>
                <a:lnTo>
                  <a:pt x="66348" y="325113"/>
                </a:lnTo>
                <a:lnTo>
                  <a:pt x="30963" y="331748"/>
                </a:lnTo>
                <a:lnTo>
                  <a:pt x="19904" y="336165"/>
                </a:lnTo>
                <a:lnTo>
                  <a:pt x="0" y="413572"/>
                </a:lnTo>
                <a:lnTo>
                  <a:pt x="8846" y="424630"/>
                </a:lnTo>
                <a:lnTo>
                  <a:pt x="13275" y="484343"/>
                </a:lnTo>
                <a:lnTo>
                  <a:pt x="22116" y="524153"/>
                </a:lnTo>
                <a:lnTo>
                  <a:pt x="86259" y="497619"/>
                </a:lnTo>
                <a:lnTo>
                  <a:pt x="108375" y="493190"/>
                </a:lnTo>
                <a:lnTo>
                  <a:pt x="145966" y="488767"/>
                </a:lnTo>
                <a:lnTo>
                  <a:pt x="210109" y="479914"/>
                </a:lnTo>
                <a:lnTo>
                  <a:pt x="307420" y="471074"/>
                </a:lnTo>
                <a:lnTo>
                  <a:pt x="322901" y="526364"/>
                </a:lnTo>
                <a:lnTo>
                  <a:pt x="302997" y="546269"/>
                </a:lnTo>
                <a:lnTo>
                  <a:pt x="338383" y="621469"/>
                </a:lnTo>
                <a:lnTo>
                  <a:pt x="336171" y="685606"/>
                </a:lnTo>
                <a:lnTo>
                  <a:pt x="413578" y="665702"/>
                </a:lnTo>
                <a:lnTo>
                  <a:pt x="462227" y="743102"/>
                </a:lnTo>
                <a:lnTo>
                  <a:pt x="508671" y="880222"/>
                </a:lnTo>
                <a:lnTo>
                  <a:pt x="532999" y="908973"/>
                </a:lnTo>
                <a:lnTo>
                  <a:pt x="581655" y="880222"/>
                </a:lnTo>
                <a:lnTo>
                  <a:pt x="566173" y="829361"/>
                </a:lnTo>
                <a:lnTo>
                  <a:pt x="707711" y="736473"/>
                </a:lnTo>
                <a:lnTo>
                  <a:pt x="718774" y="701082"/>
                </a:lnTo>
                <a:lnTo>
                  <a:pt x="663478" y="656849"/>
                </a:lnTo>
                <a:lnTo>
                  <a:pt x="676748" y="592713"/>
                </a:lnTo>
                <a:lnTo>
                  <a:pt x="612611" y="577231"/>
                </a:lnTo>
                <a:lnTo>
                  <a:pt x="537411" y="601565"/>
                </a:lnTo>
                <a:lnTo>
                  <a:pt x="521929" y="599353"/>
                </a:lnTo>
                <a:lnTo>
                  <a:pt x="517500" y="566173"/>
                </a:lnTo>
                <a:lnTo>
                  <a:pt x="548469" y="462227"/>
                </a:lnTo>
                <a:lnTo>
                  <a:pt x="575002" y="440111"/>
                </a:lnTo>
                <a:lnTo>
                  <a:pt x="581637" y="364911"/>
                </a:lnTo>
                <a:lnTo>
                  <a:pt x="524515" y="152590"/>
                </a:lnTo>
                <a:close/>
                <a:moveTo>
                  <a:pt x="362716" y="61919"/>
                </a:moveTo>
                <a:lnTo>
                  <a:pt x="380403" y="35380"/>
                </a:lnTo>
                <a:lnTo>
                  <a:pt x="457810" y="39809"/>
                </a:lnTo>
                <a:lnTo>
                  <a:pt x="537428" y="24328"/>
                </a:lnTo>
                <a:lnTo>
                  <a:pt x="499831" y="4423"/>
                </a:lnTo>
                <a:lnTo>
                  <a:pt x="387038" y="0"/>
                </a:lnTo>
                <a:lnTo>
                  <a:pt x="342800" y="39809"/>
                </a:lnTo>
                <a:lnTo>
                  <a:pt x="362716" y="61919"/>
                </a:lnTo>
                <a:close/>
                <a:moveTo>
                  <a:pt x="95105" y="121633"/>
                </a:moveTo>
                <a:lnTo>
                  <a:pt x="79624" y="79607"/>
                </a:lnTo>
                <a:lnTo>
                  <a:pt x="115010" y="42015"/>
                </a:lnTo>
                <a:lnTo>
                  <a:pt x="249924" y="44227"/>
                </a:lnTo>
                <a:lnTo>
                  <a:pt x="294156" y="59708"/>
                </a:lnTo>
                <a:lnTo>
                  <a:pt x="294156" y="70772"/>
                </a:lnTo>
                <a:lnTo>
                  <a:pt x="148190" y="72983"/>
                </a:lnTo>
                <a:lnTo>
                  <a:pt x="95105" y="121633"/>
                </a:lnTo>
                <a:close/>
              </a:path>
            </a:pathLst>
          </a:custGeom>
          <a:solidFill>
            <a:srgbClr val="7B1932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8" name="Freihandform: Form 177"/>
          <p:cNvSpPr/>
          <p:nvPr/>
        </p:nvSpPr>
        <p:spPr bwMode="auto">
          <a:xfrm>
            <a:off x="1715419" y="947291"/>
            <a:ext cx="1203123" cy="864751"/>
          </a:xfrm>
          <a:custGeom>
            <a:avLst/>
            <a:gdLst>
              <a:gd name="csX0" fmla="*/ 889253 w 1203123"/>
              <a:gd name="csY0" fmla="*/ 139332 h 864752"/>
              <a:gd name="csX1" fmla="*/ 842625 w 1203123"/>
              <a:gd name="csY1" fmla="*/ 145967 h 864752"/>
              <a:gd name="csX2" fmla="*/ 793969 w 1203123"/>
              <a:gd name="csY2" fmla="*/ 117216 h 864752"/>
              <a:gd name="csX3" fmla="*/ 586072 w 1203123"/>
              <a:gd name="csY3" fmla="*/ 108369 h 864752"/>
              <a:gd name="csX4" fmla="*/ 488761 w 1203123"/>
              <a:gd name="csY4" fmla="*/ 137120 h 864752"/>
              <a:gd name="csX5" fmla="*/ 409149 w 1203123"/>
              <a:gd name="csY5" fmla="*/ 194616 h 864752"/>
              <a:gd name="csX6" fmla="*/ 285298 w 1203123"/>
              <a:gd name="csY6" fmla="*/ 320684 h 864752"/>
              <a:gd name="csX7" fmla="*/ 280875 w 1203123"/>
              <a:gd name="csY7" fmla="*/ 340583 h 864752"/>
              <a:gd name="csX8" fmla="*/ 340589 w 1203123"/>
              <a:gd name="csY8" fmla="*/ 384821 h 864752"/>
              <a:gd name="csX9" fmla="*/ 360487 w 1203123"/>
              <a:gd name="csY9" fmla="*/ 424624 h 864752"/>
              <a:gd name="csX10" fmla="*/ 298568 w 1203123"/>
              <a:gd name="csY10" fmla="*/ 488767 h 864752"/>
              <a:gd name="csX11" fmla="*/ 267600 w 1203123"/>
              <a:gd name="csY11" fmla="*/ 442323 h 864752"/>
              <a:gd name="csX12" fmla="*/ 225585 w 1203123"/>
              <a:gd name="csY12" fmla="*/ 413578 h 864752"/>
              <a:gd name="csX13" fmla="*/ 207886 w 1203123"/>
              <a:gd name="csY13" fmla="*/ 417995 h 864752"/>
              <a:gd name="csX14" fmla="*/ 199045 w 1203123"/>
              <a:gd name="csY14" fmla="*/ 526364 h 864752"/>
              <a:gd name="csX15" fmla="*/ 170294 w 1203123"/>
              <a:gd name="csY15" fmla="*/ 749737 h 864752"/>
              <a:gd name="csX16" fmla="*/ 201257 w 1203123"/>
              <a:gd name="csY16" fmla="*/ 809451 h 864752"/>
              <a:gd name="csX17" fmla="*/ 225590 w 1203123"/>
              <a:gd name="csY17" fmla="*/ 807239 h 864752"/>
              <a:gd name="csX18" fmla="*/ 265394 w 1203123"/>
              <a:gd name="csY18" fmla="*/ 776276 h 864752"/>
              <a:gd name="csX19" fmla="*/ 283087 w 1203123"/>
              <a:gd name="csY19" fmla="*/ 738679 h 864752"/>
              <a:gd name="csX20" fmla="*/ 336171 w 1203123"/>
              <a:gd name="csY20" fmla="*/ 718775 h 864752"/>
              <a:gd name="csX21" fmla="*/ 358287 w 1203123"/>
              <a:gd name="csY21" fmla="*/ 740891 h 864752"/>
              <a:gd name="csX22" fmla="*/ 384821 w 1203123"/>
              <a:gd name="csY22" fmla="*/ 740891 h 864752"/>
              <a:gd name="csX23" fmla="*/ 457804 w 1203123"/>
              <a:gd name="csY23" fmla="*/ 732044 h 864752"/>
              <a:gd name="csX24" fmla="*/ 508671 w 1203123"/>
              <a:gd name="csY24" fmla="*/ 705511 h 864752"/>
              <a:gd name="csX25" fmla="*/ 517518 w 1203123"/>
              <a:gd name="csY25" fmla="*/ 727627 h 864752"/>
              <a:gd name="csX26" fmla="*/ 513089 w 1203123"/>
              <a:gd name="csY26" fmla="*/ 765224 h 864752"/>
              <a:gd name="csX27" fmla="*/ 552898 w 1203123"/>
              <a:gd name="csY27" fmla="*/ 791764 h 864752"/>
              <a:gd name="csX28" fmla="*/ 546269 w 1203123"/>
              <a:gd name="csY28" fmla="*/ 827149 h 864752"/>
              <a:gd name="csX29" fmla="*/ 619252 w 1203123"/>
              <a:gd name="csY29" fmla="*/ 811668 h 864752"/>
              <a:gd name="csX30" fmla="*/ 720986 w 1203123"/>
              <a:gd name="csY30" fmla="*/ 805033 h 864752"/>
              <a:gd name="csX31" fmla="*/ 776277 w 1203123"/>
              <a:gd name="csY31" fmla="*/ 791769 h 864752"/>
              <a:gd name="csX32" fmla="*/ 827144 w 1203123"/>
              <a:gd name="csY32" fmla="*/ 831573 h 864752"/>
              <a:gd name="csX33" fmla="*/ 851477 w 1203123"/>
              <a:gd name="csY33" fmla="*/ 824938 h 864752"/>
              <a:gd name="csX34" fmla="*/ 920031 w 1203123"/>
              <a:gd name="csY34" fmla="*/ 864753 h 864752"/>
              <a:gd name="csX35" fmla="*/ 1001861 w 1203123"/>
              <a:gd name="csY35" fmla="*/ 862535 h 864752"/>
              <a:gd name="csX36" fmla="*/ 1026195 w 1203123"/>
              <a:gd name="csY36" fmla="*/ 855906 h 864752"/>
              <a:gd name="csX37" fmla="*/ 1092543 w 1203123"/>
              <a:gd name="csY37" fmla="*/ 827155 h 864752"/>
              <a:gd name="csX38" fmla="*/ 1203124 w 1203123"/>
              <a:gd name="csY38" fmla="*/ 796187 h 864752"/>
              <a:gd name="csX39" fmla="*/ 1156680 w 1203123"/>
              <a:gd name="csY39" fmla="*/ 659067 h 864752"/>
              <a:gd name="csX40" fmla="*/ 1108030 w 1203123"/>
              <a:gd name="csY40" fmla="*/ 581666 h 864752"/>
              <a:gd name="csX41" fmla="*/ 1030624 w 1203123"/>
              <a:gd name="csY41" fmla="*/ 601570 h 864752"/>
              <a:gd name="csX42" fmla="*/ 1032835 w 1203123"/>
              <a:gd name="csY42" fmla="*/ 537434 h 864752"/>
              <a:gd name="csX43" fmla="*/ 997449 w 1203123"/>
              <a:gd name="csY43" fmla="*/ 462233 h 864752"/>
              <a:gd name="csX44" fmla="*/ 1017354 w 1203123"/>
              <a:gd name="csY44" fmla="*/ 442329 h 864752"/>
              <a:gd name="csX45" fmla="*/ 1001873 w 1203123"/>
              <a:gd name="csY45" fmla="*/ 387038 h 864752"/>
              <a:gd name="csX46" fmla="*/ 904562 w 1203123"/>
              <a:gd name="csY46" fmla="*/ 395879 h 864752"/>
              <a:gd name="csX47" fmla="*/ 840419 w 1203123"/>
              <a:gd name="csY47" fmla="*/ 404731 h 864752"/>
              <a:gd name="csX48" fmla="*/ 802827 w 1203123"/>
              <a:gd name="csY48" fmla="*/ 409154 h 864752"/>
              <a:gd name="csX49" fmla="*/ 780711 w 1203123"/>
              <a:gd name="csY49" fmla="*/ 413583 h 864752"/>
              <a:gd name="csX50" fmla="*/ 716569 w 1203123"/>
              <a:gd name="csY50" fmla="*/ 440117 h 864752"/>
              <a:gd name="csX51" fmla="*/ 707728 w 1203123"/>
              <a:gd name="csY51" fmla="*/ 400308 h 864752"/>
              <a:gd name="csX52" fmla="*/ 703299 w 1203123"/>
              <a:gd name="csY52" fmla="*/ 340594 h 864752"/>
              <a:gd name="csX53" fmla="*/ 694453 w 1203123"/>
              <a:gd name="csY53" fmla="*/ 329536 h 864752"/>
              <a:gd name="csX54" fmla="*/ 714357 w 1203123"/>
              <a:gd name="csY54" fmla="*/ 252130 h 864752"/>
              <a:gd name="csX55" fmla="*/ 725415 w 1203123"/>
              <a:gd name="csY55" fmla="*/ 247712 h 864752"/>
              <a:gd name="csX56" fmla="*/ 760801 w 1203123"/>
              <a:gd name="csY56" fmla="*/ 241077 h 864752"/>
              <a:gd name="csX57" fmla="*/ 778500 w 1203123"/>
              <a:gd name="csY57" fmla="*/ 241077 h 864752"/>
              <a:gd name="csX58" fmla="*/ 824938 w 1203123"/>
              <a:gd name="csY58" fmla="*/ 247712 h 864752"/>
              <a:gd name="csX59" fmla="*/ 831573 w 1203123"/>
              <a:gd name="csY59" fmla="*/ 236648 h 864752"/>
              <a:gd name="csX60" fmla="*/ 805033 w 1203123"/>
              <a:gd name="csY60" fmla="*/ 190210 h 864752"/>
              <a:gd name="csX61" fmla="*/ 855900 w 1203123"/>
              <a:gd name="csY61" fmla="*/ 154819 h 864752"/>
              <a:gd name="csX62" fmla="*/ 889253 w 1203123"/>
              <a:gd name="csY62" fmla="*/ 139332 h 864752"/>
              <a:gd name="csX63" fmla="*/ 740896 w 1203123"/>
              <a:gd name="csY63" fmla="*/ 39809 h 864752"/>
              <a:gd name="csX64" fmla="*/ 732050 w 1203123"/>
              <a:gd name="csY64" fmla="*/ 8846 h 864752"/>
              <a:gd name="csX65" fmla="*/ 681183 w 1203123"/>
              <a:gd name="csY65" fmla="*/ 0 h 864752"/>
              <a:gd name="csX66" fmla="*/ 641374 w 1203123"/>
              <a:gd name="csY66" fmla="*/ 15481 h 864752"/>
              <a:gd name="csX67" fmla="*/ 651389 w 1203123"/>
              <a:gd name="csY67" fmla="*/ 38859 h 864752"/>
              <a:gd name="csX68" fmla="*/ 740896 w 1203123"/>
              <a:gd name="csY68" fmla="*/ 39809 h 864752"/>
              <a:gd name="csX69" fmla="*/ 375974 w 1203123"/>
              <a:gd name="csY69" fmla="*/ 72983 h 864752"/>
              <a:gd name="csX70" fmla="*/ 524158 w 1203123"/>
              <a:gd name="csY70" fmla="*/ 61919 h 864752"/>
              <a:gd name="csX71" fmla="*/ 625893 w 1203123"/>
              <a:gd name="csY71" fmla="*/ 35386 h 864752"/>
              <a:gd name="csX72" fmla="*/ 605982 w 1203123"/>
              <a:gd name="csY72" fmla="*/ 17693 h 864752"/>
              <a:gd name="csX73" fmla="*/ 420207 w 1203123"/>
              <a:gd name="csY73" fmla="*/ 17693 h 864752"/>
              <a:gd name="csX74" fmla="*/ 358281 w 1203123"/>
              <a:gd name="csY74" fmla="*/ 44232 h 864752"/>
              <a:gd name="csX75" fmla="*/ 375974 w 1203123"/>
              <a:gd name="csY75" fmla="*/ 72983 h 864752"/>
              <a:gd name="csX76" fmla="*/ 48655 w 1203123"/>
              <a:gd name="csY76" fmla="*/ 130485 h 864752"/>
              <a:gd name="csX77" fmla="*/ 15481 w 1203123"/>
              <a:gd name="csY77" fmla="*/ 119421 h 864752"/>
              <a:gd name="csX78" fmla="*/ 24328 w 1203123"/>
              <a:gd name="csY78" fmla="*/ 110581 h 864752"/>
              <a:gd name="csX79" fmla="*/ 209856 w 1203123"/>
              <a:gd name="csY79" fmla="*/ 82112 h 864752"/>
              <a:gd name="csX80" fmla="*/ 300780 w 1203123"/>
              <a:gd name="csY80" fmla="*/ 101734 h 864752"/>
              <a:gd name="csX81" fmla="*/ 298568 w 1203123"/>
              <a:gd name="csY81" fmla="*/ 112792 h 864752"/>
              <a:gd name="csX82" fmla="*/ 159749 w 1203123"/>
              <a:gd name="csY82" fmla="*/ 122595 h 864752"/>
              <a:gd name="csX83" fmla="*/ 48655 w 1203123"/>
              <a:gd name="csY83" fmla="*/ 130485 h 864752"/>
              <a:gd name="csX84" fmla="*/ 28751 w 1203123"/>
              <a:gd name="csY84" fmla="*/ 214527 h 864752"/>
              <a:gd name="csX85" fmla="*/ 6635 w 1203123"/>
              <a:gd name="csY85" fmla="*/ 201257 h 864752"/>
              <a:gd name="csX86" fmla="*/ 0 w 1203123"/>
              <a:gd name="csY86" fmla="*/ 168083 h 864752"/>
              <a:gd name="csX87" fmla="*/ 39809 w 1203123"/>
              <a:gd name="csY87" fmla="*/ 150390 h 864752"/>
              <a:gd name="csX88" fmla="*/ 59719 w 1203123"/>
              <a:gd name="csY88" fmla="*/ 172506 h 864752"/>
              <a:gd name="csX89" fmla="*/ 46444 w 1203123"/>
              <a:gd name="csY89" fmla="*/ 210103 h 864752"/>
              <a:gd name="csX90" fmla="*/ 28751 w 1203123"/>
              <a:gd name="csY90" fmla="*/ 214527 h 86475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  <a:cxn ang="0">
                <a:pos x="csX87" y="csY87"/>
              </a:cxn>
              <a:cxn ang="0">
                <a:pos x="csX88" y="csY88"/>
              </a:cxn>
              <a:cxn ang="0">
                <a:pos x="csX89" y="csY89"/>
              </a:cxn>
              <a:cxn ang="0">
                <a:pos x="csX90" y="csY90"/>
              </a:cxn>
            </a:cxnLst>
            <a:rect l="l" t="t" r="r" b="b"/>
            <a:pathLst>
              <a:path w="1203123" h="864752" extrusionOk="0">
                <a:moveTo>
                  <a:pt x="889253" y="139332"/>
                </a:moveTo>
                <a:lnTo>
                  <a:pt x="842625" y="145967"/>
                </a:lnTo>
                <a:lnTo>
                  <a:pt x="793969" y="117216"/>
                </a:lnTo>
                <a:lnTo>
                  <a:pt x="586072" y="108369"/>
                </a:lnTo>
                <a:lnTo>
                  <a:pt x="488761" y="137120"/>
                </a:lnTo>
                <a:lnTo>
                  <a:pt x="409149" y="194616"/>
                </a:lnTo>
                <a:lnTo>
                  <a:pt x="285298" y="320684"/>
                </a:lnTo>
                <a:lnTo>
                  <a:pt x="280875" y="340583"/>
                </a:lnTo>
                <a:lnTo>
                  <a:pt x="340589" y="384821"/>
                </a:lnTo>
                <a:lnTo>
                  <a:pt x="360487" y="424624"/>
                </a:lnTo>
                <a:lnTo>
                  <a:pt x="298568" y="488767"/>
                </a:lnTo>
                <a:lnTo>
                  <a:pt x="267600" y="442323"/>
                </a:lnTo>
                <a:lnTo>
                  <a:pt x="225585" y="413578"/>
                </a:lnTo>
                <a:lnTo>
                  <a:pt x="207886" y="417995"/>
                </a:lnTo>
                <a:lnTo>
                  <a:pt x="199045" y="526364"/>
                </a:lnTo>
                <a:lnTo>
                  <a:pt x="170294" y="749737"/>
                </a:lnTo>
                <a:lnTo>
                  <a:pt x="201257" y="809451"/>
                </a:lnTo>
                <a:lnTo>
                  <a:pt x="225590" y="807239"/>
                </a:lnTo>
                <a:lnTo>
                  <a:pt x="265394" y="776276"/>
                </a:lnTo>
                <a:lnTo>
                  <a:pt x="283087" y="738679"/>
                </a:lnTo>
                <a:lnTo>
                  <a:pt x="336171" y="718775"/>
                </a:lnTo>
                <a:lnTo>
                  <a:pt x="358287" y="740891"/>
                </a:lnTo>
                <a:lnTo>
                  <a:pt x="384821" y="740891"/>
                </a:lnTo>
                <a:lnTo>
                  <a:pt x="457804" y="732044"/>
                </a:lnTo>
                <a:lnTo>
                  <a:pt x="508671" y="705511"/>
                </a:lnTo>
                <a:lnTo>
                  <a:pt x="517518" y="727627"/>
                </a:lnTo>
                <a:lnTo>
                  <a:pt x="513089" y="765224"/>
                </a:lnTo>
                <a:lnTo>
                  <a:pt x="552898" y="791764"/>
                </a:lnTo>
                <a:lnTo>
                  <a:pt x="546269" y="827149"/>
                </a:lnTo>
                <a:lnTo>
                  <a:pt x="619252" y="811668"/>
                </a:lnTo>
                <a:lnTo>
                  <a:pt x="720986" y="805033"/>
                </a:lnTo>
                <a:lnTo>
                  <a:pt x="776277" y="791769"/>
                </a:lnTo>
                <a:lnTo>
                  <a:pt x="827144" y="831573"/>
                </a:lnTo>
                <a:lnTo>
                  <a:pt x="851477" y="824938"/>
                </a:lnTo>
                <a:lnTo>
                  <a:pt x="920031" y="864753"/>
                </a:lnTo>
                <a:lnTo>
                  <a:pt x="1001861" y="862535"/>
                </a:lnTo>
                <a:lnTo>
                  <a:pt x="1026195" y="855906"/>
                </a:lnTo>
                <a:lnTo>
                  <a:pt x="1092543" y="827155"/>
                </a:lnTo>
                <a:lnTo>
                  <a:pt x="1203124" y="796187"/>
                </a:lnTo>
                <a:lnTo>
                  <a:pt x="1156680" y="659067"/>
                </a:lnTo>
                <a:lnTo>
                  <a:pt x="1108030" y="581666"/>
                </a:lnTo>
                <a:lnTo>
                  <a:pt x="1030624" y="601570"/>
                </a:lnTo>
                <a:lnTo>
                  <a:pt x="1032835" y="537434"/>
                </a:lnTo>
                <a:lnTo>
                  <a:pt x="997449" y="462233"/>
                </a:lnTo>
                <a:lnTo>
                  <a:pt x="1017354" y="442329"/>
                </a:lnTo>
                <a:lnTo>
                  <a:pt x="1001873" y="387038"/>
                </a:lnTo>
                <a:lnTo>
                  <a:pt x="904562" y="395879"/>
                </a:lnTo>
                <a:lnTo>
                  <a:pt x="840419" y="404731"/>
                </a:lnTo>
                <a:lnTo>
                  <a:pt x="802827" y="409154"/>
                </a:lnTo>
                <a:lnTo>
                  <a:pt x="780711" y="413583"/>
                </a:lnTo>
                <a:lnTo>
                  <a:pt x="716569" y="440117"/>
                </a:lnTo>
                <a:lnTo>
                  <a:pt x="707728" y="400308"/>
                </a:lnTo>
                <a:lnTo>
                  <a:pt x="703299" y="340594"/>
                </a:lnTo>
                <a:lnTo>
                  <a:pt x="694453" y="329536"/>
                </a:lnTo>
                <a:lnTo>
                  <a:pt x="714357" y="252130"/>
                </a:lnTo>
                <a:lnTo>
                  <a:pt x="725415" y="247712"/>
                </a:lnTo>
                <a:lnTo>
                  <a:pt x="760801" y="241077"/>
                </a:lnTo>
                <a:lnTo>
                  <a:pt x="778500" y="241077"/>
                </a:lnTo>
                <a:lnTo>
                  <a:pt x="824938" y="247712"/>
                </a:lnTo>
                <a:lnTo>
                  <a:pt x="831573" y="236648"/>
                </a:lnTo>
                <a:lnTo>
                  <a:pt x="805033" y="190210"/>
                </a:lnTo>
                <a:lnTo>
                  <a:pt x="855900" y="154819"/>
                </a:lnTo>
                <a:lnTo>
                  <a:pt x="889253" y="139332"/>
                </a:lnTo>
                <a:close/>
                <a:moveTo>
                  <a:pt x="740896" y="39809"/>
                </a:moveTo>
                <a:lnTo>
                  <a:pt x="732050" y="8846"/>
                </a:lnTo>
                <a:lnTo>
                  <a:pt x="681183" y="0"/>
                </a:lnTo>
                <a:lnTo>
                  <a:pt x="641374" y="15481"/>
                </a:lnTo>
                <a:lnTo>
                  <a:pt x="651389" y="38859"/>
                </a:lnTo>
                <a:lnTo>
                  <a:pt x="740896" y="39809"/>
                </a:lnTo>
                <a:close/>
                <a:moveTo>
                  <a:pt x="375974" y="72983"/>
                </a:moveTo>
                <a:lnTo>
                  <a:pt x="524158" y="61919"/>
                </a:lnTo>
                <a:lnTo>
                  <a:pt x="625893" y="35386"/>
                </a:lnTo>
                <a:lnTo>
                  <a:pt x="605982" y="17693"/>
                </a:lnTo>
                <a:lnTo>
                  <a:pt x="420207" y="17693"/>
                </a:lnTo>
                <a:lnTo>
                  <a:pt x="358281" y="44232"/>
                </a:lnTo>
                <a:lnTo>
                  <a:pt x="375974" y="72983"/>
                </a:lnTo>
                <a:close/>
                <a:moveTo>
                  <a:pt x="48655" y="130485"/>
                </a:moveTo>
                <a:lnTo>
                  <a:pt x="15481" y="119421"/>
                </a:lnTo>
                <a:lnTo>
                  <a:pt x="24328" y="110581"/>
                </a:lnTo>
                <a:lnTo>
                  <a:pt x="209856" y="82112"/>
                </a:lnTo>
                <a:lnTo>
                  <a:pt x="300780" y="101734"/>
                </a:lnTo>
                <a:lnTo>
                  <a:pt x="298568" y="112792"/>
                </a:lnTo>
                <a:lnTo>
                  <a:pt x="159749" y="122595"/>
                </a:lnTo>
                <a:lnTo>
                  <a:pt x="48655" y="130485"/>
                </a:lnTo>
                <a:close/>
                <a:moveTo>
                  <a:pt x="28751" y="214527"/>
                </a:moveTo>
                <a:lnTo>
                  <a:pt x="6635" y="201257"/>
                </a:lnTo>
                <a:lnTo>
                  <a:pt x="0" y="168083"/>
                </a:lnTo>
                <a:lnTo>
                  <a:pt x="39809" y="150390"/>
                </a:lnTo>
                <a:lnTo>
                  <a:pt x="59719" y="172506"/>
                </a:lnTo>
                <a:lnTo>
                  <a:pt x="46444" y="210103"/>
                </a:lnTo>
                <a:lnTo>
                  <a:pt x="28751" y="214527"/>
                </a:lnTo>
                <a:close/>
              </a:path>
            </a:pathLst>
          </a:custGeom>
          <a:solidFill>
            <a:srgbClr val="DF5F81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9" name="Freihandform: Form 178"/>
          <p:cNvSpPr/>
          <p:nvPr/>
        </p:nvSpPr>
        <p:spPr bwMode="auto">
          <a:xfrm>
            <a:off x="1447819" y="1166247"/>
            <a:ext cx="1559187" cy="1300428"/>
          </a:xfrm>
          <a:custGeom>
            <a:avLst/>
            <a:gdLst>
              <a:gd name="csX0" fmla="*/ 805022 w 1559187"/>
              <a:gd name="csY0" fmla="*/ 665684 h 1300428"/>
              <a:gd name="csX1" fmla="*/ 813868 w 1559187"/>
              <a:gd name="csY1" fmla="*/ 608188 h 1300428"/>
              <a:gd name="csX2" fmla="*/ 886851 w 1559187"/>
              <a:gd name="csY2" fmla="*/ 592707 h 1300428"/>
              <a:gd name="csX3" fmla="*/ 988586 w 1559187"/>
              <a:gd name="csY3" fmla="*/ 586072 h 1300428"/>
              <a:gd name="csX4" fmla="*/ 1043876 w 1559187"/>
              <a:gd name="csY4" fmla="*/ 572808 h 1300428"/>
              <a:gd name="csX5" fmla="*/ 1094743 w 1559187"/>
              <a:gd name="csY5" fmla="*/ 612611 h 1300428"/>
              <a:gd name="csX6" fmla="*/ 1119077 w 1559187"/>
              <a:gd name="csY6" fmla="*/ 605976 h 1300428"/>
              <a:gd name="csX7" fmla="*/ 1187631 w 1559187"/>
              <a:gd name="csY7" fmla="*/ 645791 h 1300428"/>
              <a:gd name="csX8" fmla="*/ 1269461 w 1559187"/>
              <a:gd name="csY8" fmla="*/ 643574 h 1300428"/>
              <a:gd name="csX9" fmla="*/ 1293794 w 1559187"/>
              <a:gd name="csY9" fmla="*/ 636945 h 1300428"/>
              <a:gd name="csX10" fmla="*/ 1360143 w 1559187"/>
              <a:gd name="csY10" fmla="*/ 608194 h 1300428"/>
              <a:gd name="csX11" fmla="*/ 1470723 w 1559187"/>
              <a:gd name="csY11" fmla="*/ 577225 h 1300428"/>
              <a:gd name="csX12" fmla="*/ 1495051 w 1559187"/>
              <a:gd name="csY12" fmla="*/ 605976 h 1300428"/>
              <a:gd name="csX13" fmla="*/ 1543707 w 1559187"/>
              <a:gd name="csY13" fmla="*/ 577225 h 1300428"/>
              <a:gd name="csX14" fmla="*/ 1559188 w 1559187"/>
              <a:gd name="csY14" fmla="*/ 630310 h 1300428"/>
              <a:gd name="csX15" fmla="*/ 1510538 w 1559187"/>
              <a:gd name="csY15" fmla="*/ 751943 h 1300428"/>
              <a:gd name="csX16" fmla="*/ 1437555 w 1559187"/>
              <a:gd name="csY16" fmla="*/ 820509 h 1300428"/>
              <a:gd name="csX17" fmla="*/ 1355719 w 1559187"/>
              <a:gd name="csY17" fmla="*/ 878005 h 1300428"/>
              <a:gd name="csX18" fmla="*/ 1311487 w 1559187"/>
              <a:gd name="csY18" fmla="*/ 913397 h 1300428"/>
              <a:gd name="csX19" fmla="*/ 1331397 w 1559187"/>
              <a:gd name="csY19" fmla="*/ 995226 h 1300428"/>
              <a:gd name="csX20" fmla="*/ 1267255 w 1559187"/>
              <a:gd name="csY20" fmla="*/ 993009 h 1300428"/>
              <a:gd name="csX21" fmla="*/ 1267255 w 1559187"/>
              <a:gd name="csY21" fmla="*/ 997438 h 1300428"/>
              <a:gd name="csX22" fmla="*/ 1231863 w 1559187"/>
              <a:gd name="csY22" fmla="*/ 979745 h 1300428"/>
              <a:gd name="csX23" fmla="*/ 1234081 w 1559187"/>
              <a:gd name="csY23" fmla="*/ 1059363 h 1300428"/>
              <a:gd name="csX24" fmla="*/ 1185425 w 1559187"/>
              <a:gd name="csY24" fmla="*/ 1251773 h 1300428"/>
              <a:gd name="csX25" fmla="*/ 1178796 w 1559187"/>
              <a:gd name="csY25" fmla="*/ 1251773 h 1300428"/>
              <a:gd name="csX26" fmla="*/ 1096961 w 1559187"/>
              <a:gd name="csY26" fmla="*/ 1300429 h 1300428"/>
              <a:gd name="csX27" fmla="*/ 1070427 w 1559187"/>
              <a:gd name="csY27" fmla="*/ 1280524 h 1300428"/>
              <a:gd name="csX28" fmla="*/ 1035035 w 1559187"/>
              <a:gd name="csY28" fmla="*/ 1207541 h 1300428"/>
              <a:gd name="csX29" fmla="*/ 1019554 w 1559187"/>
              <a:gd name="csY29" fmla="*/ 1185419 h 1300428"/>
              <a:gd name="csX30" fmla="*/ 915608 w 1559187"/>
              <a:gd name="csY30" fmla="*/ 1174361 h 1300428"/>
              <a:gd name="csX31" fmla="*/ 864741 w 1559187"/>
              <a:gd name="csY31" fmla="*/ 1138975 h 1300428"/>
              <a:gd name="csX32" fmla="*/ 833778 w 1559187"/>
              <a:gd name="csY32" fmla="*/ 1147822 h 1300428"/>
              <a:gd name="csX33" fmla="*/ 807239 w 1559187"/>
              <a:gd name="csY33" fmla="*/ 1127917 h 1300428"/>
              <a:gd name="csX34" fmla="*/ 714351 w 1559187"/>
              <a:gd name="csY34" fmla="*/ 1108007 h 1300428"/>
              <a:gd name="csX35" fmla="*/ 659061 w 1559187"/>
              <a:gd name="csY35" fmla="*/ 1114642 h 1300428"/>
              <a:gd name="csX36" fmla="*/ 634727 w 1559187"/>
              <a:gd name="csY36" fmla="*/ 1094737 h 1300428"/>
              <a:gd name="csX37" fmla="*/ 630304 w 1559187"/>
              <a:gd name="csY37" fmla="*/ 1059351 h 1300428"/>
              <a:gd name="csX38" fmla="*/ 683383 w 1559187"/>
              <a:gd name="csY38" fmla="*/ 937713 h 1300428"/>
              <a:gd name="csX39" fmla="*/ 703288 w 1559187"/>
              <a:gd name="csY39" fmla="*/ 802804 h 1300428"/>
              <a:gd name="csX40" fmla="*/ 714351 w 1559187"/>
              <a:gd name="csY40" fmla="*/ 738667 h 1300428"/>
              <a:gd name="csX41" fmla="*/ 732038 w 1559187"/>
              <a:gd name="csY41" fmla="*/ 670107 h 1300428"/>
              <a:gd name="csX42" fmla="*/ 800593 w 1559187"/>
              <a:gd name="csY42" fmla="*/ 672319 h 1300428"/>
              <a:gd name="csX43" fmla="*/ 805022 w 1559187"/>
              <a:gd name="csY43" fmla="*/ 665684 h 1300428"/>
              <a:gd name="csX44" fmla="*/ 112787 w 1559187"/>
              <a:gd name="csY44" fmla="*/ 132685 h 1300428"/>
              <a:gd name="csX45" fmla="*/ 61919 w 1559187"/>
              <a:gd name="csY45" fmla="*/ 126050 h 1300428"/>
              <a:gd name="csX46" fmla="*/ 6629 w 1559187"/>
              <a:gd name="csY46" fmla="*/ 84036 h 1300428"/>
              <a:gd name="csX47" fmla="*/ 0 w 1559187"/>
              <a:gd name="csY47" fmla="*/ 37592 h 1300428"/>
              <a:gd name="csX48" fmla="*/ 123850 w 1559187"/>
              <a:gd name="csY48" fmla="*/ 0 h 1300428"/>
              <a:gd name="csX49" fmla="*/ 185770 w 1559187"/>
              <a:gd name="csY49" fmla="*/ 33168 h 1300428"/>
              <a:gd name="csX50" fmla="*/ 196834 w 1559187"/>
              <a:gd name="csY50" fmla="*/ 48650 h 1300428"/>
              <a:gd name="csX51" fmla="*/ 92076 w 1559187"/>
              <a:gd name="csY51" fmla="*/ 76951 h 1300428"/>
              <a:gd name="csX52" fmla="*/ 112787 w 1559187"/>
              <a:gd name="csY52" fmla="*/ 132685 h 130042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</a:cxnLst>
            <a:rect l="l" t="t" r="r" b="b"/>
            <a:pathLst>
              <a:path w="1559187" h="1300428" extrusionOk="0">
                <a:moveTo>
                  <a:pt x="805022" y="665684"/>
                </a:moveTo>
                <a:lnTo>
                  <a:pt x="813868" y="608188"/>
                </a:lnTo>
                <a:lnTo>
                  <a:pt x="886851" y="592707"/>
                </a:lnTo>
                <a:lnTo>
                  <a:pt x="988586" y="586072"/>
                </a:lnTo>
                <a:lnTo>
                  <a:pt x="1043876" y="572808"/>
                </a:lnTo>
                <a:lnTo>
                  <a:pt x="1094743" y="612611"/>
                </a:lnTo>
                <a:lnTo>
                  <a:pt x="1119077" y="605976"/>
                </a:lnTo>
                <a:lnTo>
                  <a:pt x="1187631" y="645791"/>
                </a:lnTo>
                <a:lnTo>
                  <a:pt x="1269461" y="643574"/>
                </a:lnTo>
                <a:lnTo>
                  <a:pt x="1293794" y="636945"/>
                </a:lnTo>
                <a:lnTo>
                  <a:pt x="1360143" y="608194"/>
                </a:lnTo>
                <a:lnTo>
                  <a:pt x="1470723" y="577225"/>
                </a:lnTo>
                <a:lnTo>
                  <a:pt x="1495051" y="605976"/>
                </a:lnTo>
                <a:lnTo>
                  <a:pt x="1543707" y="577225"/>
                </a:lnTo>
                <a:lnTo>
                  <a:pt x="1559188" y="630310"/>
                </a:lnTo>
                <a:lnTo>
                  <a:pt x="1510538" y="751943"/>
                </a:lnTo>
                <a:lnTo>
                  <a:pt x="1437555" y="820509"/>
                </a:lnTo>
                <a:lnTo>
                  <a:pt x="1355719" y="878005"/>
                </a:lnTo>
                <a:lnTo>
                  <a:pt x="1311487" y="913397"/>
                </a:lnTo>
                <a:lnTo>
                  <a:pt x="1331397" y="995226"/>
                </a:lnTo>
                <a:lnTo>
                  <a:pt x="1267255" y="993009"/>
                </a:lnTo>
                <a:lnTo>
                  <a:pt x="1267255" y="997438"/>
                </a:lnTo>
                <a:lnTo>
                  <a:pt x="1231863" y="979745"/>
                </a:lnTo>
                <a:lnTo>
                  <a:pt x="1234081" y="1059363"/>
                </a:lnTo>
                <a:lnTo>
                  <a:pt x="1185425" y="1251773"/>
                </a:lnTo>
                <a:lnTo>
                  <a:pt x="1178796" y="1251773"/>
                </a:lnTo>
                <a:lnTo>
                  <a:pt x="1096961" y="1300429"/>
                </a:lnTo>
                <a:lnTo>
                  <a:pt x="1070427" y="1280524"/>
                </a:lnTo>
                <a:lnTo>
                  <a:pt x="1035035" y="1207541"/>
                </a:lnTo>
                <a:lnTo>
                  <a:pt x="1019554" y="1185419"/>
                </a:lnTo>
                <a:lnTo>
                  <a:pt x="915608" y="1174361"/>
                </a:lnTo>
                <a:lnTo>
                  <a:pt x="864741" y="1138975"/>
                </a:lnTo>
                <a:lnTo>
                  <a:pt x="833778" y="1147822"/>
                </a:lnTo>
                <a:lnTo>
                  <a:pt x="807239" y="1127917"/>
                </a:lnTo>
                <a:lnTo>
                  <a:pt x="714351" y="1108007"/>
                </a:lnTo>
                <a:lnTo>
                  <a:pt x="659061" y="1114642"/>
                </a:lnTo>
                <a:lnTo>
                  <a:pt x="634727" y="1094737"/>
                </a:lnTo>
                <a:lnTo>
                  <a:pt x="630304" y="1059351"/>
                </a:lnTo>
                <a:lnTo>
                  <a:pt x="683383" y="937713"/>
                </a:lnTo>
                <a:lnTo>
                  <a:pt x="703288" y="802804"/>
                </a:lnTo>
                <a:lnTo>
                  <a:pt x="714351" y="738667"/>
                </a:lnTo>
                <a:lnTo>
                  <a:pt x="732038" y="670107"/>
                </a:lnTo>
                <a:lnTo>
                  <a:pt x="800593" y="672319"/>
                </a:lnTo>
                <a:lnTo>
                  <a:pt x="805022" y="665684"/>
                </a:lnTo>
                <a:close/>
                <a:moveTo>
                  <a:pt x="112787" y="132685"/>
                </a:moveTo>
                <a:lnTo>
                  <a:pt x="61919" y="126050"/>
                </a:lnTo>
                <a:lnTo>
                  <a:pt x="6629" y="84036"/>
                </a:lnTo>
                <a:lnTo>
                  <a:pt x="0" y="37592"/>
                </a:lnTo>
                <a:lnTo>
                  <a:pt x="123850" y="0"/>
                </a:lnTo>
                <a:lnTo>
                  <a:pt x="185770" y="33168"/>
                </a:lnTo>
                <a:lnTo>
                  <a:pt x="196834" y="48650"/>
                </a:lnTo>
                <a:lnTo>
                  <a:pt x="92076" y="76951"/>
                </a:lnTo>
                <a:lnTo>
                  <a:pt x="112787" y="132685"/>
                </a:lnTo>
                <a:close/>
              </a:path>
            </a:pathLst>
          </a:custGeom>
          <a:solidFill>
            <a:srgbClr val="7B1932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0" name="Freihandform: Form 179"/>
          <p:cNvSpPr/>
          <p:nvPr/>
        </p:nvSpPr>
        <p:spPr bwMode="auto">
          <a:xfrm>
            <a:off x="4816107" y="4653956"/>
            <a:ext cx="780601" cy="855894"/>
          </a:xfrm>
          <a:custGeom>
            <a:avLst/>
            <a:gdLst>
              <a:gd name="csX0" fmla="*/ 150384 w 780601"/>
              <a:gd name="csY0" fmla="*/ 849260 h 855894"/>
              <a:gd name="csX1" fmla="*/ 168083 w 780601"/>
              <a:gd name="csY1" fmla="*/ 763001 h 855894"/>
              <a:gd name="csX2" fmla="*/ 245397 w 780601"/>
              <a:gd name="csY2" fmla="*/ 694447 h 855894"/>
              <a:gd name="csX3" fmla="*/ 252020 w 780601"/>
              <a:gd name="csY3" fmla="*/ 687812 h 855894"/>
              <a:gd name="csX4" fmla="*/ 265296 w 780601"/>
              <a:gd name="csY4" fmla="*/ 678965 h 855894"/>
              <a:gd name="csX5" fmla="*/ 329433 w 780601"/>
              <a:gd name="csY5" fmla="*/ 654638 h 855894"/>
              <a:gd name="csX6" fmla="*/ 360401 w 780601"/>
              <a:gd name="csY6" fmla="*/ 579443 h 855894"/>
              <a:gd name="csX7" fmla="*/ 358189 w 780601"/>
              <a:gd name="csY7" fmla="*/ 552903 h 855894"/>
              <a:gd name="csX8" fmla="*/ 358189 w 780601"/>
              <a:gd name="csY8" fmla="*/ 548480 h 855894"/>
              <a:gd name="csX9" fmla="*/ 362607 w 780601"/>
              <a:gd name="csY9" fmla="*/ 546263 h 855894"/>
              <a:gd name="csX10" fmla="*/ 428955 w 780601"/>
              <a:gd name="csY10" fmla="*/ 493184 h 855894"/>
              <a:gd name="csX11" fmla="*/ 444431 w 780601"/>
              <a:gd name="csY11" fmla="*/ 488767 h 855894"/>
              <a:gd name="csX12" fmla="*/ 457706 w 780601"/>
              <a:gd name="csY12" fmla="*/ 446746 h 855894"/>
              <a:gd name="csX13" fmla="*/ 466558 w 780601"/>
              <a:gd name="csY13" fmla="*/ 455592 h 855894"/>
              <a:gd name="csX14" fmla="*/ 497515 w 780601"/>
              <a:gd name="csY14" fmla="*/ 442317 h 855894"/>
              <a:gd name="csX15" fmla="*/ 532890 w 780601"/>
              <a:gd name="csY15" fmla="*/ 371545 h 855894"/>
              <a:gd name="csX16" fmla="*/ 526266 w 780601"/>
              <a:gd name="csY16" fmla="*/ 360487 h 855894"/>
              <a:gd name="csX17" fmla="*/ 557223 w 780601"/>
              <a:gd name="csY17" fmla="*/ 353858 h 855894"/>
              <a:gd name="csX18" fmla="*/ 599249 w 780601"/>
              <a:gd name="csY18" fmla="*/ 382609 h 855894"/>
              <a:gd name="csX19" fmla="*/ 639059 w 780601"/>
              <a:gd name="csY19" fmla="*/ 387033 h 855894"/>
              <a:gd name="csX20" fmla="*/ 656751 w 780601"/>
              <a:gd name="csY20" fmla="*/ 345012 h 855894"/>
              <a:gd name="csX21" fmla="*/ 718665 w 780601"/>
              <a:gd name="csY21" fmla="*/ 322895 h 855894"/>
              <a:gd name="csX22" fmla="*/ 780602 w 780601"/>
              <a:gd name="csY22" fmla="*/ 298562 h 855894"/>
              <a:gd name="csX23" fmla="*/ 716471 w 780601"/>
              <a:gd name="csY23" fmla="*/ 247695 h 855894"/>
              <a:gd name="csX24" fmla="*/ 689926 w 780601"/>
              <a:gd name="csY24" fmla="*/ 241060 h 855894"/>
              <a:gd name="csX25" fmla="*/ 672233 w 780601"/>
              <a:gd name="csY25" fmla="*/ 205674 h 855894"/>
              <a:gd name="csX26" fmla="*/ 625783 w 780601"/>
              <a:gd name="csY26" fmla="*/ 170294 h 855894"/>
              <a:gd name="csX27" fmla="*/ 614725 w 780601"/>
              <a:gd name="csY27" fmla="*/ 143755 h 855894"/>
              <a:gd name="csX28" fmla="*/ 590397 w 780601"/>
              <a:gd name="csY28" fmla="*/ 134909 h 855894"/>
              <a:gd name="csX29" fmla="*/ 588180 w 780601"/>
              <a:gd name="csY29" fmla="*/ 134909 h 855894"/>
              <a:gd name="csX30" fmla="*/ 579351 w 780601"/>
              <a:gd name="csY30" fmla="*/ 141543 h 855894"/>
              <a:gd name="csX31" fmla="*/ 541747 w 780601"/>
              <a:gd name="csY31" fmla="*/ 132697 h 855894"/>
              <a:gd name="csX32" fmla="*/ 506368 w 780601"/>
              <a:gd name="csY32" fmla="*/ 190199 h 855894"/>
              <a:gd name="csX33" fmla="*/ 484240 w 780601"/>
              <a:gd name="csY33" fmla="*/ 174717 h 855894"/>
              <a:gd name="csX34" fmla="*/ 473182 w 780601"/>
              <a:gd name="csY34" fmla="*/ 163660 h 855894"/>
              <a:gd name="csX35" fmla="*/ 457706 w 780601"/>
              <a:gd name="csY35" fmla="*/ 170294 h 855894"/>
              <a:gd name="csX36" fmla="*/ 451077 w 780601"/>
              <a:gd name="csY36" fmla="*/ 172506 h 855894"/>
              <a:gd name="csX37" fmla="*/ 448866 w 780601"/>
              <a:gd name="csY37" fmla="*/ 172506 h 855894"/>
              <a:gd name="csX38" fmla="*/ 413474 w 780601"/>
              <a:gd name="csY38" fmla="*/ 121639 h 855894"/>
              <a:gd name="csX39" fmla="*/ 347131 w 780601"/>
              <a:gd name="csY39" fmla="*/ 0 h 855894"/>
              <a:gd name="csX40" fmla="*/ 298470 w 780601"/>
              <a:gd name="csY40" fmla="*/ 15481 h 855894"/>
              <a:gd name="csX41" fmla="*/ 300682 w 780601"/>
              <a:gd name="csY41" fmla="*/ 53073 h 855894"/>
              <a:gd name="csX42" fmla="*/ 247603 w 780601"/>
              <a:gd name="csY42" fmla="*/ 55290 h 855894"/>
              <a:gd name="csX43" fmla="*/ 232208 w 780601"/>
              <a:gd name="csY43" fmla="*/ 88464 h 855894"/>
              <a:gd name="csX44" fmla="*/ 176923 w 780601"/>
              <a:gd name="csY44" fmla="*/ 130479 h 855894"/>
              <a:gd name="csX45" fmla="*/ 143749 w 780601"/>
              <a:gd name="csY45" fmla="*/ 134909 h 855894"/>
              <a:gd name="csX46" fmla="*/ 50856 w 780601"/>
              <a:gd name="csY46" fmla="*/ 157024 h 855894"/>
              <a:gd name="csX47" fmla="*/ 70766 w 780601"/>
              <a:gd name="csY47" fmla="*/ 190199 h 855894"/>
              <a:gd name="csX48" fmla="*/ 75189 w 780601"/>
              <a:gd name="csY48" fmla="*/ 214526 h 855894"/>
              <a:gd name="csX49" fmla="*/ 48650 w 780601"/>
              <a:gd name="csY49" fmla="*/ 236643 h 855894"/>
              <a:gd name="csX50" fmla="*/ 0 w 780601"/>
              <a:gd name="csY50" fmla="*/ 245489 h 855894"/>
              <a:gd name="csX51" fmla="*/ 363 w 780601"/>
              <a:gd name="csY51" fmla="*/ 258759 h 855894"/>
              <a:gd name="csX52" fmla="*/ 30957 w 780601"/>
              <a:gd name="csY52" fmla="*/ 274240 h 855894"/>
              <a:gd name="csX53" fmla="*/ 46438 w 780601"/>
              <a:gd name="csY53" fmla="*/ 333948 h 855894"/>
              <a:gd name="csX54" fmla="*/ 28745 w 780601"/>
              <a:gd name="csY54" fmla="*/ 406931 h 855894"/>
              <a:gd name="csX55" fmla="*/ 66349 w 780601"/>
              <a:gd name="csY55" fmla="*/ 387033 h 855894"/>
              <a:gd name="csX56" fmla="*/ 128274 w 780601"/>
              <a:gd name="csY56" fmla="*/ 404725 h 855894"/>
              <a:gd name="csX57" fmla="*/ 199040 w 780601"/>
              <a:gd name="csY57" fmla="*/ 389244 h 855894"/>
              <a:gd name="csX58" fmla="*/ 199040 w 780601"/>
              <a:gd name="csY58" fmla="*/ 406931 h 855894"/>
              <a:gd name="csX59" fmla="*/ 165871 w 780601"/>
              <a:gd name="csY59" fmla="*/ 442317 h 855894"/>
              <a:gd name="csX60" fmla="*/ 163654 w 780601"/>
              <a:gd name="csY60" fmla="*/ 515300 h 855894"/>
              <a:gd name="csX61" fmla="*/ 183558 w 780601"/>
              <a:gd name="csY61" fmla="*/ 537416 h 855894"/>
              <a:gd name="csX62" fmla="*/ 137120 w 780601"/>
              <a:gd name="csY62" fmla="*/ 581649 h 855894"/>
              <a:gd name="csX63" fmla="*/ 130474 w 780601"/>
              <a:gd name="csY63" fmla="*/ 594918 h 855894"/>
              <a:gd name="csX64" fmla="*/ 99517 w 780601"/>
              <a:gd name="csY64" fmla="*/ 614829 h 855894"/>
              <a:gd name="csX65" fmla="*/ 90665 w 780601"/>
              <a:gd name="csY65" fmla="*/ 659061 h 855894"/>
              <a:gd name="csX66" fmla="*/ 110575 w 780601"/>
              <a:gd name="csY66" fmla="*/ 672330 h 855894"/>
              <a:gd name="csX67" fmla="*/ 108369 w 780601"/>
              <a:gd name="csY67" fmla="*/ 714351 h 855894"/>
              <a:gd name="csX68" fmla="*/ 114998 w 780601"/>
              <a:gd name="csY68" fmla="*/ 723198 h 855894"/>
              <a:gd name="csX69" fmla="*/ 81824 w 780601"/>
              <a:gd name="csY69" fmla="*/ 847048 h 855894"/>
              <a:gd name="csX70" fmla="*/ 139332 w 780601"/>
              <a:gd name="csY70" fmla="*/ 855894 h 85589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</a:cxnLst>
            <a:rect l="l" t="t" r="r" b="b"/>
            <a:pathLst>
              <a:path w="780601" h="855894" extrusionOk="0">
                <a:moveTo>
                  <a:pt x="150384" y="849260"/>
                </a:moveTo>
                <a:lnTo>
                  <a:pt x="168083" y="763001"/>
                </a:lnTo>
                <a:lnTo>
                  <a:pt x="245397" y="694447"/>
                </a:lnTo>
                <a:lnTo>
                  <a:pt x="252020" y="687812"/>
                </a:lnTo>
                <a:lnTo>
                  <a:pt x="265296" y="678965"/>
                </a:lnTo>
                <a:lnTo>
                  <a:pt x="329433" y="654638"/>
                </a:lnTo>
                <a:lnTo>
                  <a:pt x="360401" y="579443"/>
                </a:lnTo>
                <a:lnTo>
                  <a:pt x="358189" y="552903"/>
                </a:lnTo>
                <a:lnTo>
                  <a:pt x="358189" y="548480"/>
                </a:lnTo>
                <a:lnTo>
                  <a:pt x="362607" y="546263"/>
                </a:lnTo>
                <a:lnTo>
                  <a:pt x="428955" y="493184"/>
                </a:lnTo>
                <a:lnTo>
                  <a:pt x="444431" y="488767"/>
                </a:lnTo>
                <a:lnTo>
                  <a:pt x="457706" y="446746"/>
                </a:lnTo>
                <a:lnTo>
                  <a:pt x="466558" y="455592"/>
                </a:lnTo>
                <a:lnTo>
                  <a:pt x="497515" y="442317"/>
                </a:lnTo>
                <a:lnTo>
                  <a:pt x="532890" y="371545"/>
                </a:lnTo>
                <a:lnTo>
                  <a:pt x="526266" y="360487"/>
                </a:lnTo>
                <a:lnTo>
                  <a:pt x="557223" y="353858"/>
                </a:lnTo>
                <a:lnTo>
                  <a:pt x="599249" y="382609"/>
                </a:lnTo>
                <a:lnTo>
                  <a:pt x="639059" y="387033"/>
                </a:lnTo>
                <a:lnTo>
                  <a:pt x="656751" y="345012"/>
                </a:lnTo>
                <a:lnTo>
                  <a:pt x="718665" y="322895"/>
                </a:lnTo>
                <a:lnTo>
                  <a:pt x="780602" y="298562"/>
                </a:lnTo>
                <a:lnTo>
                  <a:pt x="716471" y="247695"/>
                </a:lnTo>
                <a:lnTo>
                  <a:pt x="689926" y="241060"/>
                </a:lnTo>
                <a:lnTo>
                  <a:pt x="672233" y="205674"/>
                </a:lnTo>
                <a:lnTo>
                  <a:pt x="625783" y="170294"/>
                </a:lnTo>
                <a:lnTo>
                  <a:pt x="614725" y="143755"/>
                </a:lnTo>
                <a:lnTo>
                  <a:pt x="590397" y="134909"/>
                </a:lnTo>
                <a:lnTo>
                  <a:pt x="588180" y="134909"/>
                </a:lnTo>
                <a:lnTo>
                  <a:pt x="579351" y="141543"/>
                </a:lnTo>
                <a:lnTo>
                  <a:pt x="541747" y="132697"/>
                </a:lnTo>
                <a:lnTo>
                  <a:pt x="506368" y="190199"/>
                </a:lnTo>
                <a:lnTo>
                  <a:pt x="484240" y="174717"/>
                </a:lnTo>
                <a:lnTo>
                  <a:pt x="473182" y="163660"/>
                </a:lnTo>
                <a:lnTo>
                  <a:pt x="457706" y="170294"/>
                </a:lnTo>
                <a:lnTo>
                  <a:pt x="451077" y="172506"/>
                </a:lnTo>
                <a:lnTo>
                  <a:pt x="448866" y="172506"/>
                </a:lnTo>
                <a:lnTo>
                  <a:pt x="413474" y="121639"/>
                </a:lnTo>
                <a:lnTo>
                  <a:pt x="347131" y="0"/>
                </a:lnTo>
                <a:lnTo>
                  <a:pt x="298470" y="15481"/>
                </a:lnTo>
                <a:lnTo>
                  <a:pt x="300682" y="53073"/>
                </a:lnTo>
                <a:lnTo>
                  <a:pt x="247603" y="55290"/>
                </a:lnTo>
                <a:lnTo>
                  <a:pt x="232208" y="88464"/>
                </a:lnTo>
                <a:lnTo>
                  <a:pt x="176923" y="130479"/>
                </a:lnTo>
                <a:lnTo>
                  <a:pt x="143749" y="134909"/>
                </a:lnTo>
                <a:lnTo>
                  <a:pt x="50856" y="157024"/>
                </a:lnTo>
                <a:lnTo>
                  <a:pt x="70766" y="190199"/>
                </a:lnTo>
                <a:lnTo>
                  <a:pt x="75189" y="214526"/>
                </a:lnTo>
                <a:lnTo>
                  <a:pt x="48650" y="236643"/>
                </a:lnTo>
                <a:lnTo>
                  <a:pt x="0" y="245489"/>
                </a:lnTo>
                <a:lnTo>
                  <a:pt x="363" y="258759"/>
                </a:lnTo>
                <a:lnTo>
                  <a:pt x="30957" y="274240"/>
                </a:lnTo>
                <a:lnTo>
                  <a:pt x="46438" y="333948"/>
                </a:lnTo>
                <a:lnTo>
                  <a:pt x="28745" y="406931"/>
                </a:lnTo>
                <a:lnTo>
                  <a:pt x="66349" y="387033"/>
                </a:lnTo>
                <a:lnTo>
                  <a:pt x="128274" y="404725"/>
                </a:lnTo>
                <a:lnTo>
                  <a:pt x="199040" y="389244"/>
                </a:lnTo>
                <a:lnTo>
                  <a:pt x="199040" y="406931"/>
                </a:lnTo>
                <a:lnTo>
                  <a:pt x="165871" y="442317"/>
                </a:lnTo>
                <a:lnTo>
                  <a:pt x="163654" y="515300"/>
                </a:lnTo>
                <a:lnTo>
                  <a:pt x="183558" y="537416"/>
                </a:lnTo>
                <a:lnTo>
                  <a:pt x="137120" y="581649"/>
                </a:lnTo>
                <a:lnTo>
                  <a:pt x="130474" y="594918"/>
                </a:lnTo>
                <a:lnTo>
                  <a:pt x="99517" y="614829"/>
                </a:lnTo>
                <a:lnTo>
                  <a:pt x="90665" y="659061"/>
                </a:lnTo>
                <a:lnTo>
                  <a:pt x="110575" y="672330"/>
                </a:lnTo>
                <a:lnTo>
                  <a:pt x="108369" y="714351"/>
                </a:lnTo>
                <a:lnTo>
                  <a:pt x="114998" y="723198"/>
                </a:lnTo>
                <a:lnTo>
                  <a:pt x="81824" y="847048"/>
                </a:lnTo>
                <a:lnTo>
                  <a:pt x="139332" y="855894"/>
                </a:lnTo>
                <a:close/>
              </a:path>
            </a:pathLst>
          </a:custGeom>
          <a:solidFill>
            <a:srgbClr val="B6B6B6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1" name="Freihandform: Form 180"/>
          <p:cNvSpPr/>
          <p:nvPr/>
        </p:nvSpPr>
        <p:spPr bwMode="auto">
          <a:xfrm>
            <a:off x="4615202" y="4156343"/>
            <a:ext cx="689580" cy="760795"/>
          </a:xfrm>
          <a:custGeom>
            <a:avLst/>
            <a:gdLst>
              <a:gd name="csX0" fmla="*/ 0 w 689580"/>
              <a:gd name="csY0" fmla="*/ 378186 h 760795"/>
              <a:gd name="csX1" fmla="*/ 48304 w 689580"/>
              <a:gd name="csY1" fmla="*/ 435688 h 760795"/>
              <a:gd name="csX2" fmla="*/ 26188 w 689580"/>
              <a:gd name="csY2" fmla="*/ 495401 h 760795"/>
              <a:gd name="csX3" fmla="*/ 52728 w 689580"/>
              <a:gd name="csY3" fmla="*/ 594924 h 760795"/>
              <a:gd name="csX4" fmla="*/ 23971 w 689580"/>
              <a:gd name="csY4" fmla="*/ 623675 h 760795"/>
              <a:gd name="csX5" fmla="*/ 50510 w 689580"/>
              <a:gd name="csY5" fmla="*/ 667908 h 760795"/>
              <a:gd name="csX6" fmla="*/ 79261 w 689580"/>
              <a:gd name="csY6" fmla="*/ 645791 h 760795"/>
              <a:gd name="csX7" fmla="*/ 154462 w 689580"/>
              <a:gd name="csY7" fmla="*/ 645791 h 760795"/>
              <a:gd name="csX8" fmla="*/ 172155 w 689580"/>
              <a:gd name="csY8" fmla="*/ 683383 h 760795"/>
              <a:gd name="csX9" fmla="*/ 150027 w 689580"/>
              <a:gd name="csY9" fmla="*/ 687812 h 760795"/>
              <a:gd name="csX10" fmla="*/ 152244 w 689580"/>
              <a:gd name="csY10" fmla="*/ 738673 h 760795"/>
              <a:gd name="csX11" fmla="*/ 178778 w 689580"/>
              <a:gd name="csY11" fmla="*/ 760795 h 760795"/>
              <a:gd name="csX12" fmla="*/ 200906 w 689580"/>
              <a:gd name="csY12" fmla="*/ 756372 h 760795"/>
              <a:gd name="csX13" fmla="*/ 200906 w 689580"/>
              <a:gd name="csY13" fmla="*/ 743102 h 760795"/>
              <a:gd name="csX14" fmla="*/ 249555 w 689580"/>
              <a:gd name="csY14" fmla="*/ 734256 h 760795"/>
              <a:gd name="csX15" fmla="*/ 276095 w 689580"/>
              <a:gd name="csY15" fmla="*/ 712140 h 760795"/>
              <a:gd name="csX16" fmla="*/ 271672 w 689580"/>
              <a:gd name="csY16" fmla="*/ 687812 h 760795"/>
              <a:gd name="csX17" fmla="*/ 251761 w 689580"/>
              <a:gd name="csY17" fmla="*/ 654638 h 760795"/>
              <a:gd name="csX18" fmla="*/ 344655 w 689580"/>
              <a:gd name="csY18" fmla="*/ 632522 h 760795"/>
              <a:gd name="csX19" fmla="*/ 377829 w 689580"/>
              <a:gd name="csY19" fmla="*/ 628093 h 760795"/>
              <a:gd name="csX20" fmla="*/ 433113 w 689580"/>
              <a:gd name="csY20" fmla="*/ 586078 h 760795"/>
              <a:gd name="csX21" fmla="*/ 448509 w 689580"/>
              <a:gd name="csY21" fmla="*/ 552903 h 760795"/>
              <a:gd name="csX22" fmla="*/ 501587 w 689580"/>
              <a:gd name="csY22" fmla="*/ 550686 h 760795"/>
              <a:gd name="csX23" fmla="*/ 499375 w 689580"/>
              <a:gd name="csY23" fmla="*/ 513094 h 760795"/>
              <a:gd name="csX24" fmla="*/ 548037 w 689580"/>
              <a:gd name="csY24" fmla="*/ 497613 h 760795"/>
              <a:gd name="csX25" fmla="*/ 614380 w 689580"/>
              <a:gd name="csY25" fmla="*/ 619252 h 760795"/>
              <a:gd name="csX26" fmla="*/ 649771 w 689580"/>
              <a:gd name="csY26" fmla="*/ 670119 h 760795"/>
              <a:gd name="csX27" fmla="*/ 651983 w 689580"/>
              <a:gd name="csY27" fmla="*/ 670119 h 760795"/>
              <a:gd name="csX28" fmla="*/ 634290 w 689580"/>
              <a:gd name="csY28" fmla="*/ 621458 h 760795"/>
              <a:gd name="csX29" fmla="*/ 647554 w 689580"/>
              <a:gd name="csY29" fmla="*/ 552903 h 760795"/>
              <a:gd name="csX30" fmla="*/ 660818 w 689580"/>
              <a:gd name="csY30" fmla="*/ 548480 h 760795"/>
              <a:gd name="csX31" fmla="*/ 669676 w 689580"/>
              <a:gd name="csY31" fmla="*/ 528576 h 760795"/>
              <a:gd name="csX32" fmla="*/ 667464 w 689580"/>
              <a:gd name="csY32" fmla="*/ 524152 h 760795"/>
              <a:gd name="csX33" fmla="*/ 647554 w 689580"/>
              <a:gd name="csY33" fmla="*/ 475497 h 760795"/>
              <a:gd name="csX34" fmla="*/ 663029 w 689580"/>
              <a:gd name="csY34" fmla="*/ 442323 h 760795"/>
              <a:gd name="csX35" fmla="*/ 689580 w 689580"/>
              <a:gd name="csY35" fmla="*/ 362705 h 760795"/>
              <a:gd name="csX36" fmla="*/ 651983 w 689580"/>
              <a:gd name="csY36" fmla="*/ 345006 h 760795"/>
              <a:gd name="csX37" fmla="*/ 629861 w 689580"/>
              <a:gd name="csY37" fmla="*/ 309626 h 760795"/>
              <a:gd name="csX38" fmla="*/ 587840 w 689580"/>
              <a:gd name="csY38" fmla="*/ 280875 h 760795"/>
              <a:gd name="csX39" fmla="*/ 534762 w 689580"/>
              <a:gd name="csY39" fmla="*/ 232220 h 760795"/>
              <a:gd name="csX40" fmla="*/ 477265 w 689580"/>
              <a:gd name="csY40" fmla="*/ 247701 h 760795"/>
              <a:gd name="csX41" fmla="*/ 455143 w 689580"/>
              <a:gd name="csY41" fmla="*/ 232220 h 760795"/>
              <a:gd name="csX42" fmla="*/ 450720 w 689580"/>
              <a:gd name="csY42" fmla="*/ 205674 h 760795"/>
              <a:gd name="csX43" fmla="*/ 481677 w 689580"/>
              <a:gd name="csY43" fmla="*/ 134909 h 760795"/>
              <a:gd name="csX44" fmla="*/ 424273 w 689580"/>
              <a:gd name="csY44" fmla="*/ 22116 h 760795"/>
              <a:gd name="csX45" fmla="*/ 393304 w 689580"/>
              <a:gd name="csY45" fmla="*/ 0 h 760795"/>
              <a:gd name="csX46" fmla="*/ 366777 w 689580"/>
              <a:gd name="csY46" fmla="*/ 37598 h 760795"/>
              <a:gd name="csX47" fmla="*/ 315904 w 689580"/>
              <a:gd name="csY47" fmla="*/ 57502 h 760795"/>
              <a:gd name="csX48" fmla="*/ 284941 w 689580"/>
              <a:gd name="csY48" fmla="*/ 115004 h 760795"/>
              <a:gd name="csX49" fmla="*/ 227445 w 689580"/>
              <a:gd name="csY49" fmla="*/ 132691 h 760795"/>
              <a:gd name="csX50" fmla="*/ 218587 w 689580"/>
              <a:gd name="csY50" fmla="*/ 123851 h 760795"/>
              <a:gd name="csX51" fmla="*/ 178778 w 689580"/>
              <a:gd name="csY51" fmla="*/ 112787 h 760795"/>
              <a:gd name="csX52" fmla="*/ 114647 w 689580"/>
              <a:gd name="csY52" fmla="*/ 143755 h 760795"/>
              <a:gd name="csX53" fmla="*/ 85896 w 689580"/>
              <a:gd name="csY53" fmla="*/ 168083 h 760795"/>
              <a:gd name="csX54" fmla="*/ 6278 w 689580"/>
              <a:gd name="csY54" fmla="*/ 190199 h 760795"/>
              <a:gd name="csX55" fmla="*/ 50510 w 689580"/>
              <a:gd name="csY55" fmla="*/ 280875 h 760795"/>
              <a:gd name="csX56" fmla="*/ 39452 w 689580"/>
              <a:gd name="csY56" fmla="*/ 331742 h 760795"/>
              <a:gd name="csX57" fmla="*/ 19553 w 689580"/>
              <a:gd name="csY57" fmla="*/ 340588 h 76079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</a:cxnLst>
            <a:rect l="l" t="t" r="r" b="b"/>
            <a:pathLst>
              <a:path w="689580" h="760795" extrusionOk="0">
                <a:moveTo>
                  <a:pt x="0" y="378186"/>
                </a:moveTo>
                <a:lnTo>
                  <a:pt x="48304" y="435688"/>
                </a:lnTo>
                <a:lnTo>
                  <a:pt x="26188" y="495401"/>
                </a:lnTo>
                <a:lnTo>
                  <a:pt x="52728" y="594924"/>
                </a:lnTo>
                <a:lnTo>
                  <a:pt x="23971" y="623675"/>
                </a:lnTo>
                <a:lnTo>
                  <a:pt x="50510" y="667908"/>
                </a:lnTo>
                <a:lnTo>
                  <a:pt x="79261" y="645791"/>
                </a:lnTo>
                <a:lnTo>
                  <a:pt x="154462" y="645791"/>
                </a:lnTo>
                <a:lnTo>
                  <a:pt x="172155" y="683383"/>
                </a:lnTo>
                <a:lnTo>
                  <a:pt x="150027" y="687812"/>
                </a:lnTo>
                <a:lnTo>
                  <a:pt x="152244" y="738673"/>
                </a:lnTo>
                <a:lnTo>
                  <a:pt x="178778" y="760795"/>
                </a:lnTo>
                <a:lnTo>
                  <a:pt x="200906" y="756372"/>
                </a:lnTo>
                <a:lnTo>
                  <a:pt x="200906" y="743102"/>
                </a:lnTo>
                <a:lnTo>
                  <a:pt x="249555" y="734256"/>
                </a:lnTo>
                <a:lnTo>
                  <a:pt x="276095" y="712140"/>
                </a:lnTo>
                <a:lnTo>
                  <a:pt x="271672" y="687812"/>
                </a:lnTo>
                <a:lnTo>
                  <a:pt x="251761" y="654638"/>
                </a:lnTo>
                <a:lnTo>
                  <a:pt x="344655" y="632522"/>
                </a:lnTo>
                <a:lnTo>
                  <a:pt x="377829" y="628093"/>
                </a:lnTo>
                <a:lnTo>
                  <a:pt x="433113" y="586078"/>
                </a:lnTo>
                <a:lnTo>
                  <a:pt x="448509" y="552903"/>
                </a:lnTo>
                <a:lnTo>
                  <a:pt x="501587" y="550686"/>
                </a:lnTo>
                <a:lnTo>
                  <a:pt x="499375" y="513094"/>
                </a:lnTo>
                <a:lnTo>
                  <a:pt x="548037" y="497613"/>
                </a:lnTo>
                <a:lnTo>
                  <a:pt x="614380" y="619252"/>
                </a:lnTo>
                <a:lnTo>
                  <a:pt x="649771" y="670119"/>
                </a:lnTo>
                <a:lnTo>
                  <a:pt x="651983" y="670119"/>
                </a:lnTo>
                <a:lnTo>
                  <a:pt x="634290" y="621458"/>
                </a:lnTo>
                <a:lnTo>
                  <a:pt x="647554" y="552903"/>
                </a:lnTo>
                <a:lnTo>
                  <a:pt x="660818" y="548480"/>
                </a:lnTo>
                <a:lnTo>
                  <a:pt x="669676" y="528576"/>
                </a:lnTo>
                <a:lnTo>
                  <a:pt x="667464" y="524152"/>
                </a:lnTo>
                <a:lnTo>
                  <a:pt x="647554" y="475497"/>
                </a:lnTo>
                <a:lnTo>
                  <a:pt x="663029" y="442323"/>
                </a:lnTo>
                <a:lnTo>
                  <a:pt x="689580" y="362705"/>
                </a:lnTo>
                <a:lnTo>
                  <a:pt x="651983" y="345006"/>
                </a:lnTo>
                <a:lnTo>
                  <a:pt x="629861" y="309626"/>
                </a:lnTo>
                <a:lnTo>
                  <a:pt x="587840" y="280875"/>
                </a:lnTo>
                <a:lnTo>
                  <a:pt x="534762" y="232220"/>
                </a:lnTo>
                <a:lnTo>
                  <a:pt x="477265" y="247701"/>
                </a:lnTo>
                <a:lnTo>
                  <a:pt x="455143" y="232220"/>
                </a:lnTo>
                <a:lnTo>
                  <a:pt x="450720" y="205674"/>
                </a:lnTo>
                <a:lnTo>
                  <a:pt x="481677" y="134909"/>
                </a:lnTo>
                <a:lnTo>
                  <a:pt x="424273" y="22116"/>
                </a:lnTo>
                <a:lnTo>
                  <a:pt x="393304" y="0"/>
                </a:lnTo>
                <a:lnTo>
                  <a:pt x="366777" y="37598"/>
                </a:lnTo>
                <a:lnTo>
                  <a:pt x="315904" y="57502"/>
                </a:lnTo>
                <a:lnTo>
                  <a:pt x="284941" y="115004"/>
                </a:lnTo>
                <a:lnTo>
                  <a:pt x="227445" y="132691"/>
                </a:lnTo>
                <a:lnTo>
                  <a:pt x="218587" y="123851"/>
                </a:lnTo>
                <a:lnTo>
                  <a:pt x="178778" y="112787"/>
                </a:lnTo>
                <a:lnTo>
                  <a:pt x="114647" y="143755"/>
                </a:lnTo>
                <a:lnTo>
                  <a:pt x="85896" y="168083"/>
                </a:lnTo>
                <a:lnTo>
                  <a:pt x="6278" y="190199"/>
                </a:lnTo>
                <a:lnTo>
                  <a:pt x="50510" y="280875"/>
                </a:lnTo>
                <a:lnTo>
                  <a:pt x="39452" y="331742"/>
                </a:lnTo>
                <a:lnTo>
                  <a:pt x="19553" y="340588"/>
                </a:lnTo>
                <a:close/>
              </a:path>
            </a:pathLst>
          </a:custGeom>
          <a:solidFill>
            <a:srgbClr val="DF5F81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2" name="Freihandform: Form 181"/>
          <p:cNvSpPr/>
          <p:nvPr/>
        </p:nvSpPr>
        <p:spPr bwMode="auto">
          <a:xfrm>
            <a:off x="5245062" y="4138650"/>
            <a:ext cx="840419" cy="833772"/>
          </a:xfrm>
          <a:custGeom>
            <a:avLst/>
            <a:gdLst>
              <a:gd name="csX0" fmla="*/ 579437 w 840419"/>
              <a:gd name="csY0" fmla="*/ 769641 h 833772"/>
              <a:gd name="csX1" fmla="*/ 535205 w 840419"/>
              <a:gd name="csY1" fmla="*/ 725404 h 833772"/>
              <a:gd name="csX2" fmla="*/ 482138 w 840419"/>
              <a:gd name="csY2" fmla="*/ 754155 h 833772"/>
              <a:gd name="csX3" fmla="*/ 506460 w 840419"/>
              <a:gd name="csY3" fmla="*/ 787334 h 833772"/>
              <a:gd name="csX4" fmla="*/ 504248 w 840419"/>
              <a:gd name="csY4" fmla="*/ 809450 h 833772"/>
              <a:gd name="csX5" fmla="*/ 451175 w 840419"/>
              <a:gd name="csY5" fmla="*/ 833773 h 833772"/>
              <a:gd name="csX6" fmla="*/ 417984 w 840419"/>
              <a:gd name="csY6" fmla="*/ 800604 h 833772"/>
              <a:gd name="csX7" fmla="*/ 395879 w 840419"/>
              <a:gd name="csY7" fmla="*/ 820503 h 833772"/>
              <a:gd name="csX8" fmla="*/ 380386 w 840419"/>
              <a:gd name="csY8" fmla="*/ 798387 h 833772"/>
              <a:gd name="csX9" fmla="*/ 353864 w 840419"/>
              <a:gd name="csY9" fmla="*/ 816085 h 833772"/>
              <a:gd name="csX10" fmla="*/ 351647 w 840419"/>
              <a:gd name="csY10" fmla="*/ 813868 h 833772"/>
              <a:gd name="csX11" fmla="*/ 287516 w 840419"/>
              <a:gd name="csY11" fmla="*/ 763001 h 833772"/>
              <a:gd name="csX12" fmla="*/ 260971 w 840419"/>
              <a:gd name="csY12" fmla="*/ 756366 h 833772"/>
              <a:gd name="csX13" fmla="*/ 243277 w 840419"/>
              <a:gd name="csY13" fmla="*/ 720980 h 833772"/>
              <a:gd name="csX14" fmla="*/ 196828 w 840419"/>
              <a:gd name="csY14" fmla="*/ 685600 h 833772"/>
              <a:gd name="csX15" fmla="*/ 185770 w 840419"/>
              <a:gd name="csY15" fmla="*/ 659061 h 833772"/>
              <a:gd name="csX16" fmla="*/ 161442 w 840419"/>
              <a:gd name="csY16" fmla="*/ 650214 h 833772"/>
              <a:gd name="csX17" fmla="*/ 159225 w 840419"/>
              <a:gd name="csY17" fmla="*/ 650214 h 833772"/>
              <a:gd name="csX18" fmla="*/ 150396 w 840419"/>
              <a:gd name="csY18" fmla="*/ 656849 h 833772"/>
              <a:gd name="csX19" fmla="*/ 112792 w 840419"/>
              <a:gd name="csY19" fmla="*/ 648003 h 833772"/>
              <a:gd name="csX20" fmla="*/ 77412 w 840419"/>
              <a:gd name="csY20" fmla="*/ 705505 h 833772"/>
              <a:gd name="csX21" fmla="*/ 55285 w 840419"/>
              <a:gd name="csY21" fmla="*/ 690023 h 833772"/>
              <a:gd name="csX22" fmla="*/ 44227 w 840419"/>
              <a:gd name="csY22" fmla="*/ 678965 h 833772"/>
              <a:gd name="csX23" fmla="*/ 28751 w 840419"/>
              <a:gd name="csY23" fmla="*/ 685600 h 833772"/>
              <a:gd name="csX24" fmla="*/ 22122 w 840419"/>
              <a:gd name="csY24" fmla="*/ 687812 h 833772"/>
              <a:gd name="csX25" fmla="*/ 4429 w 840419"/>
              <a:gd name="csY25" fmla="*/ 639151 h 833772"/>
              <a:gd name="csX26" fmla="*/ 17693 w 840419"/>
              <a:gd name="csY26" fmla="*/ 570596 h 833772"/>
              <a:gd name="csX27" fmla="*/ 30957 w 840419"/>
              <a:gd name="csY27" fmla="*/ 566173 h 833772"/>
              <a:gd name="csX28" fmla="*/ 39815 w 840419"/>
              <a:gd name="csY28" fmla="*/ 546268 h 833772"/>
              <a:gd name="csX29" fmla="*/ 37603 w 840419"/>
              <a:gd name="csY29" fmla="*/ 541845 h 833772"/>
              <a:gd name="csX30" fmla="*/ 17693 w 840419"/>
              <a:gd name="csY30" fmla="*/ 493190 h 833772"/>
              <a:gd name="csX31" fmla="*/ 33169 w 840419"/>
              <a:gd name="csY31" fmla="*/ 460015 h 833772"/>
              <a:gd name="csX32" fmla="*/ 59719 w 840419"/>
              <a:gd name="csY32" fmla="*/ 380397 h 833772"/>
              <a:gd name="csX33" fmla="*/ 22122 w 840419"/>
              <a:gd name="csY33" fmla="*/ 362699 h 833772"/>
              <a:gd name="csX34" fmla="*/ 0 w 840419"/>
              <a:gd name="csY34" fmla="*/ 327319 h 833772"/>
              <a:gd name="csX35" fmla="*/ 84036 w 840419"/>
              <a:gd name="csY35" fmla="*/ 318472 h 833772"/>
              <a:gd name="csX36" fmla="*/ 130485 w 840419"/>
              <a:gd name="csY36" fmla="*/ 247701 h 833772"/>
              <a:gd name="csX37" fmla="*/ 75195 w 840419"/>
              <a:gd name="csY37" fmla="*/ 201251 h 833772"/>
              <a:gd name="csX38" fmla="*/ 88459 w 840419"/>
              <a:gd name="csY38" fmla="*/ 185775 h 833772"/>
              <a:gd name="csX39" fmla="*/ 130485 w 840419"/>
              <a:gd name="csY39" fmla="*/ 181347 h 833772"/>
              <a:gd name="csX40" fmla="*/ 185770 w 840419"/>
              <a:gd name="csY40" fmla="*/ 243277 h 833772"/>
              <a:gd name="csX41" fmla="*/ 203474 w 840419"/>
              <a:gd name="csY41" fmla="*/ 199045 h 833772"/>
              <a:gd name="csX42" fmla="*/ 252118 w 840419"/>
              <a:gd name="csY42" fmla="*/ 152601 h 833772"/>
              <a:gd name="csX43" fmla="*/ 252118 w 840419"/>
              <a:gd name="csY43" fmla="*/ 117210 h 833772"/>
              <a:gd name="csX44" fmla="*/ 185770 w 840419"/>
              <a:gd name="csY44" fmla="*/ 108363 h 833772"/>
              <a:gd name="csX45" fmla="*/ 216727 w 840419"/>
              <a:gd name="csY45" fmla="*/ 68560 h 833772"/>
              <a:gd name="csX46" fmla="*/ 263188 w 840419"/>
              <a:gd name="csY46" fmla="*/ 42020 h 833772"/>
              <a:gd name="csX47" fmla="*/ 358287 w 840419"/>
              <a:gd name="csY47" fmla="*/ 48650 h 833772"/>
              <a:gd name="csX48" fmla="*/ 375969 w 840419"/>
              <a:gd name="csY48" fmla="*/ 35380 h 833772"/>
              <a:gd name="csX49" fmla="*/ 378186 w 840419"/>
              <a:gd name="csY49" fmla="*/ 6629 h 833772"/>
              <a:gd name="csX50" fmla="*/ 537422 w 840419"/>
              <a:gd name="csY50" fmla="*/ 0 h 833772"/>
              <a:gd name="csX51" fmla="*/ 530788 w 840419"/>
              <a:gd name="csY51" fmla="*/ 44232 h 833772"/>
              <a:gd name="csX52" fmla="*/ 490978 w 840419"/>
              <a:gd name="csY52" fmla="*/ 57496 h 833772"/>
              <a:gd name="csX53" fmla="*/ 488772 w 840419"/>
              <a:gd name="csY53" fmla="*/ 115004 h 833772"/>
              <a:gd name="csX54" fmla="*/ 592718 w 840419"/>
              <a:gd name="csY54" fmla="*/ 126062 h 833772"/>
              <a:gd name="csX55" fmla="*/ 681171 w 840419"/>
              <a:gd name="csY55" fmla="*/ 103946 h 833772"/>
              <a:gd name="csX56" fmla="*/ 690024 w 840419"/>
              <a:gd name="csY56" fmla="*/ 121633 h 833772"/>
              <a:gd name="csX57" fmla="*/ 734256 w 840419"/>
              <a:gd name="csY57" fmla="*/ 106157 h 833772"/>
              <a:gd name="csX58" fmla="*/ 820509 w 840419"/>
              <a:gd name="csY58" fmla="*/ 152601 h 833772"/>
              <a:gd name="csX59" fmla="*/ 840419 w 840419"/>
              <a:gd name="csY59" fmla="*/ 205680 h 833772"/>
              <a:gd name="csX60" fmla="*/ 831567 w 840419"/>
              <a:gd name="csY60" fmla="*/ 216738 h 833772"/>
              <a:gd name="csX61" fmla="*/ 833784 w 840419"/>
              <a:gd name="csY61" fmla="*/ 234431 h 833772"/>
              <a:gd name="csX62" fmla="*/ 802816 w 840419"/>
              <a:gd name="csY62" fmla="*/ 245483 h 833772"/>
              <a:gd name="csX63" fmla="*/ 800599 w 840419"/>
              <a:gd name="csY63" fmla="*/ 227796 h 833772"/>
              <a:gd name="csX64" fmla="*/ 754155 w 840419"/>
              <a:gd name="csY64" fmla="*/ 234431 h 833772"/>
              <a:gd name="csX65" fmla="*/ 729833 w 840419"/>
              <a:gd name="csY65" fmla="*/ 294144 h 833772"/>
              <a:gd name="csX66" fmla="*/ 743108 w 840419"/>
              <a:gd name="csY66" fmla="*/ 316261 h 833772"/>
              <a:gd name="csX67" fmla="*/ 756378 w 840419"/>
              <a:gd name="csY67" fmla="*/ 353852 h 833772"/>
              <a:gd name="csX68" fmla="*/ 736473 w 840419"/>
              <a:gd name="csY68" fmla="*/ 360493 h 833772"/>
              <a:gd name="csX69" fmla="*/ 727627 w 840419"/>
              <a:gd name="csY69" fmla="*/ 387032 h 833772"/>
              <a:gd name="csX70" fmla="*/ 760801 w 840419"/>
              <a:gd name="csY70" fmla="*/ 482132 h 833772"/>
              <a:gd name="csX71" fmla="*/ 751949 w 840419"/>
              <a:gd name="csY71" fmla="*/ 477703 h 833772"/>
              <a:gd name="csX72" fmla="*/ 749731 w 840419"/>
              <a:gd name="csY72" fmla="*/ 515306 h 833772"/>
              <a:gd name="csX73" fmla="*/ 763007 w 840419"/>
              <a:gd name="csY73" fmla="*/ 597136 h 833772"/>
              <a:gd name="csX74" fmla="*/ 749731 w 840419"/>
              <a:gd name="csY74" fmla="*/ 610400 h 833772"/>
              <a:gd name="csX75" fmla="*/ 756378 w 840419"/>
              <a:gd name="csY75" fmla="*/ 623669 h 833772"/>
              <a:gd name="csX76" fmla="*/ 765224 w 840419"/>
              <a:gd name="csY76" fmla="*/ 683383 h 833772"/>
              <a:gd name="csX77" fmla="*/ 754155 w 840419"/>
              <a:gd name="csY77" fmla="*/ 703287 h 833772"/>
              <a:gd name="csX78" fmla="*/ 745314 w 840419"/>
              <a:gd name="csY78" fmla="*/ 707716 h 833772"/>
              <a:gd name="csX79" fmla="*/ 599348 w 840419"/>
              <a:gd name="csY79" fmla="*/ 703287 h 833772"/>
              <a:gd name="csX80" fmla="*/ 597130 w 840419"/>
              <a:gd name="csY80" fmla="*/ 751949 h 83377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</a:cxnLst>
            <a:rect l="l" t="t" r="r" b="b"/>
            <a:pathLst>
              <a:path w="840419" h="833772" extrusionOk="0">
                <a:moveTo>
                  <a:pt x="579437" y="769641"/>
                </a:moveTo>
                <a:lnTo>
                  <a:pt x="535205" y="725404"/>
                </a:lnTo>
                <a:lnTo>
                  <a:pt x="482138" y="754155"/>
                </a:lnTo>
                <a:lnTo>
                  <a:pt x="506460" y="787334"/>
                </a:lnTo>
                <a:lnTo>
                  <a:pt x="504248" y="809450"/>
                </a:lnTo>
                <a:lnTo>
                  <a:pt x="451175" y="833773"/>
                </a:lnTo>
                <a:lnTo>
                  <a:pt x="417984" y="800604"/>
                </a:lnTo>
                <a:lnTo>
                  <a:pt x="395879" y="820503"/>
                </a:lnTo>
                <a:lnTo>
                  <a:pt x="380386" y="798387"/>
                </a:lnTo>
                <a:lnTo>
                  <a:pt x="353864" y="816085"/>
                </a:lnTo>
                <a:lnTo>
                  <a:pt x="351647" y="813868"/>
                </a:lnTo>
                <a:lnTo>
                  <a:pt x="287516" y="763001"/>
                </a:lnTo>
                <a:lnTo>
                  <a:pt x="260971" y="756366"/>
                </a:lnTo>
                <a:lnTo>
                  <a:pt x="243277" y="720980"/>
                </a:lnTo>
                <a:lnTo>
                  <a:pt x="196828" y="685600"/>
                </a:lnTo>
                <a:lnTo>
                  <a:pt x="185770" y="659061"/>
                </a:lnTo>
                <a:lnTo>
                  <a:pt x="161442" y="650214"/>
                </a:lnTo>
                <a:lnTo>
                  <a:pt x="159225" y="650214"/>
                </a:lnTo>
                <a:lnTo>
                  <a:pt x="150396" y="656849"/>
                </a:lnTo>
                <a:lnTo>
                  <a:pt x="112792" y="648003"/>
                </a:lnTo>
                <a:lnTo>
                  <a:pt x="77412" y="705505"/>
                </a:lnTo>
                <a:lnTo>
                  <a:pt x="55285" y="690023"/>
                </a:lnTo>
                <a:lnTo>
                  <a:pt x="44227" y="678965"/>
                </a:lnTo>
                <a:lnTo>
                  <a:pt x="28751" y="685600"/>
                </a:lnTo>
                <a:lnTo>
                  <a:pt x="22122" y="687812"/>
                </a:lnTo>
                <a:lnTo>
                  <a:pt x="4429" y="639151"/>
                </a:lnTo>
                <a:lnTo>
                  <a:pt x="17693" y="570596"/>
                </a:lnTo>
                <a:lnTo>
                  <a:pt x="30957" y="566173"/>
                </a:lnTo>
                <a:lnTo>
                  <a:pt x="39815" y="546268"/>
                </a:lnTo>
                <a:lnTo>
                  <a:pt x="37603" y="541845"/>
                </a:lnTo>
                <a:lnTo>
                  <a:pt x="17693" y="493190"/>
                </a:lnTo>
                <a:lnTo>
                  <a:pt x="33169" y="460015"/>
                </a:lnTo>
                <a:lnTo>
                  <a:pt x="59719" y="380397"/>
                </a:lnTo>
                <a:lnTo>
                  <a:pt x="22122" y="362699"/>
                </a:lnTo>
                <a:lnTo>
                  <a:pt x="0" y="327319"/>
                </a:lnTo>
                <a:lnTo>
                  <a:pt x="84036" y="318472"/>
                </a:lnTo>
                <a:lnTo>
                  <a:pt x="130485" y="247701"/>
                </a:lnTo>
                <a:lnTo>
                  <a:pt x="75195" y="201251"/>
                </a:lnTo>
                <a:lnTo>
                  <a:pt x="88459" y="185775"/>
                </a:lnTo>
                <a:lnTo>
                  <a:pt x="130485" y="181347"/>
                </a:lnTo>
                <a:lnTo>
                  <a:pt x="185770" y="243277"/>
                </a:lnTo>
                <a:lnTo>
                  <a:pt x="203474" y="199045"/>
                </a:lnTo>
                <a:lnTo>
                  <a:pt x="252118" y="152601"/>
                </a:lnTo>
                <a:lnTo>
                  <a:pt x="252118" y="117210"/>
                </a:lnTo>
                <a:lnTo>
                  <a:pt x="185770" y="108363"/>
                </a:lnTo>
                <a:lnTo>
                  <a:pt x="216727" y="68560"/>
                </a:lnTo>
                <a:lnTo>
                  <a:pt x="263188" y="42020"/>
                </a:lnTo>
                <a:lnTo>
                  <a:pt x="358287" y="48650"/>
                </a:lnTo>
                <a:lnTo>
                  <a:pt x="375969" y="35380"/>
                </a:lnTo>
                <a:lnTo>
                  <a:pt x="378186" y="6629"/>
                </a:lnTo>
                <a:lnTo>
                  <a:pt x="537422" y="0"/>
                </a:lnTo>
                <a:lnTo>
                  <a:pt x="530788" y="44232"/>
                </a:lnTo>
                <a:lnTo>
                  <a:pt x="490978" y="57496"/>
                </a:lnTo>
                <a:lnTo>
                  <a:pt x="488772" y="115004"/>
                </a:lnTo>
                <a:lnTo>
                  <a:pt x="592718" y="126062"/>
                </a:lnTo>
                <a:lnTo>
                  <a:pt x="681171" y="103946"/>
                </a:lnTo>
                <a:lnTo>
                  <a:pt x="690024" y="121633"/>
                </a:lnTo>
                <a:lnTo>
                  <a:pt x="734256" y="106157"/>
                </a:lnTo>
                <a:lnTo>
                  <a:pt x="820509" y="152601"/>
                </a:lnTo>
                <a:lnTo>
                  <a:pt x="840419" y="205680"/>
                </a:lnTo>
                <a:lnTo>
                  <a:pt x="831567" y="216738"/>
                </a:lnTo>
                <a:lnTo>
                  <a:pt x="833784" y="234431"/>
                </a:lnTo>
                <a:lnTo>
                  <a:pt x="802816" y="245483"/>
                </a:lnTo>
                <a:lnTo>
                  <a:pt x="800599" y="227796"/>
                </a:lnTo>
                <a:lnTo>
                  <a:pt x="754155" y="234431"/>
                </a:lnTo>
                <a:lnTo>
                  <a:pt x="729833" y="294144"/>
                </a:lnTo>
                <a:lnTo>
                  <a:pt x="743108" y="316261"/>
                </a:lnTo>
                <a:lnTo>
                  <a:pt x="756378" y="353852"/>
                </a:lnTo>
                <a:lnTo>
                  <a:pt x="736473" y="360493"/>
                </a:lnTo>
                <a:lnTo>
                  <a:pt x="727627" y="387032"/>
                </a:lnTo>
                <a:lnTo>
                  <a:pt x="760801" y="482132"/>
                </a:lnTo>
                <a:lnTo>
                  <a:pt x="751949" y="477703"/>
                </a:lnTo>
                <a:lnTo>
                  <a:pt x="749731" y="515306"/>
                </a:lnTo>
                <a:lnTo>
                  <a:pt x="763007" y="597136"/>
                </a:lnTo>
                <a:lnTo>
                  <a:pt x="749731" y="610400"/>
                </a:lnTo>
                <a:lnTo>
                  <a:pt x="756378" y="623669"/>
                </a:lnTo>
                <a:lnTo>
                  <a:pt x="765224" y="683383"/>
                </a:lnTo>
                <a:lnTo>
                  <a:pt x="754155" y="703287"/>
                </a:lnTo>
                <a:lnTo>
                  <a:pt x="745314" y="707716"/>
                </a:lnTo>
                <a:lnTo>
                  <a:pt x="599348" y="703287"/>
                </a:lnTo>
                <a:lnTo>
                  <a:pt x="597130" y="751949"/>
                </a:lnTo>
                <a:close/>
              </a:path>
            </a:pathLst>
          </a:custGeom>
          <a:solidFill>
            <a:srgbClr val="7B1932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3" name="Freihandform: Form 182"/>
          <p:cNvSpPr/>
          <p:nvPr/>
        </p:nvSpPr>
        <p:spPr bwMode="auto">
          <a:xfrm>
            <a:off x="6591941" y="3678629"/>
            <a:ext cx="340582" cy="382615"/>
          </a:xfrm>
          <a:custGeom>
            <a:avLst/>
            <a:gdLst>
              <a:gd name="csX0" fmla="*/ 318467 w 340582"/>
              <a:gd name="csY0" fmla="*/ 72989 h 382615"/>
              <a:gd name="csX1" fmla="*/ 296362 w 340582"/>
              <a:gd name="csY1" fmla="*/ 42026 h 382615"/>
              <a:gd name="csX2" fmla="*/ 245484 w 340582"/>
              <a:gd name="csY2" fmla="*/ 33180 h 382615"/>
              <a:gd name="csX3" fmla="*/ 221162 w 340582"/>
              <a:gd name="csY3" fmla="*/ 13275 h 382615"/>
              <a:gd name="csX4" fmla="*/ 192399 w 340582"/>
              <a:gd name="csY4" fmla="*/ 24328 h 382615"/>
              <a:gd name="csX5" fmla="*/ 174706 w 340582"/>
              <a:gd name="csY5" fmla="*/ 0 h 382615"/>
              <a:gd name="csX6" fmla="*/ 141544 w 340582"/>
              <a:gd name="csY6" fmla="*/ 33180 h 382615"/>
              <a:gd name="csX7" fmla="*/ 123851 w 340582"/>
              <a:gd name="csY7" fmla="*/ 81836 h 382615"/>
              <a:gd name="csX8" fmla="*/ 112793 w 340582"/>
              <a:gd name="csY8" fmla="*/ 112798 h 382615"/>
              <a:gd name="csX9" fmla="*/ 55291 w 340582"/>
              <a:gd name="csY9" fmla="*/ 70777 h 382615"/>
              <a:gd name="csX10" fmla="*/ 33174 w 340582"/>
              <a:gd name="csY10" fmla="*/ 70777 h 382615"/>
              <a:gd name="csX11" fmla="*/ 0 w 340582"/>
              <a:gd name="csY11" fmla="*/ 115010 h 382615"/>
              <a:gd name="csX12" fmla="*/ 30957 w 340582"/>
              <a:gd name="csY12" fmla="*/ 249913 h 382615"/>
              <a:gd name="csX13" fmla="*/ 88459 w 340582"/>
              <a:gd name="csY13" fmla="*/ 265399 h 382615"/>
              <a:gd name="csX14" fmla="*/ 168094 w 340582"/>
              <a:gd name="csY14" fmla="*/ 333954 h 382615"/>
              <a:gd name="csX15" fmla="*/ 221162 w 340582"/>
              <a:gd name="csY15" fmla="*/ 342800 h 382615"/>
              <a:gd name="csX16" fmla="*/ 263165 w 340582"/>
              <a:gd name="csY16" fmla="*/ 382615 h 382615"/>
              <a:gd name="csX17" fmla="*/ 314055 w 340582"/>
              <a:gd name="csY17" fmla="*/ 320690 h 382615"/>
              <a:gd name="csX18" fmla="*/ 280887 w 340582"/>
              <a:gd name="csY18" fmla="*/ 280881 h 382615"/>
              <a:gd name="csX19" fmla="*/ 298580 w 340582"/>
              <a:gd name="csY19" fmla="*/ 214532 h 382615"/>
              <a:gd name="csX20" fmla="*/ 331742 w 340582"/>
              <a:gd name="csY20" fmla="*/ 192416 h 382615"/>
              <a:gd name="csX21" fmla="*/ 340583 w 340582"/>
              <a:gd name="csY21" fmla="*/ 172512 h 382615"/>
              <a:gd name="csX22" fmla="*/ 307409 w 340582"/>
              <a:gd name="csY22" fmla="*/ 152602 h 38261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</a:cxnLst>
            <a:rect l="l" t="t" r="r" b="b"/>
            <a:pathLst>
              <a:path w="340582" h="382615" extrusionOk="0">
                <a:moveTo>
                  <a:pt x="318467" y="72989"/>
                </a:moveTo>
                <a:lnTo>
                  <a:pt x="296362" y="42026"/>
                </a:lnTo>
                <a:lnTo>
                  <a:pt x="245484" y="33180"/>
                </a:lnTo>
                <a:lnTo>
                  <a:pt x="221162" y="13275"/>
                </a:lnTo>
                <a:lnTo>
                  <a:pt x="192399" y="24328"/>
                </a:lnTo>
                <a:lnTo>
                  <a:pt x="174706" y="0"/>
                </a:lnTo>
                <a:lnTo>
                  <a:pt x="141544" y="33180"/>
                </a:lnTo>
                <a:lnTo>
                  <a:pt x="123851" y="81836"/>
                </a:lnTo>
                <a:lnTo>
                  <a:pt x="112793" y="112798"/>
                </a:lnTo>
                <a:lnTo>
                  <a:pt x="55291" y="70777"/>
                </a:lnTo>
                <a:lnTo>
                  <a:pt x="33174" y="70777"/>
                </a:lnTo>
                <a:lnTo>
                  <a:pt x="0" y="115010"/>
                </a:lnTo>
                <a:lnTo>
                  <a:pt x="30957" y="249913"/>
                </a:lnTo>
                <a:lnTo>
                  <a:pt x="88459" y="265399"/>
                </a:lnTo>
                <a:lnTo>
                  <a:pt x="168094" y="333954"/>
                </a:lnTo>
                <a:lnTo>
                  <a:pt x="221162" y="342800"/>
                </a:lnTo>
                <a:lnTo>
                  <a:pt x="263165" y="382615"/>
                </a:lnTo>
                <a:lnTo>
                  <a:pt x="314055" y="320690"/>
                </a:lnTo>
                <a:lnTo>
                  <a:pt x="280887" y="280881"/>
                </a:lnTo>
                <a:lnTo>
                  <a:pt x="298580" y="214532"/>
                </a:lnTo>
                <a:lnTo>
                  <a:pt x="331742" y="192416"/>
                </a:lnTo>
                <a:lnTo>
                  <a:pt x="340583" y="172512"/>
                </a:lnTo>
                <a:lnTo>
                  <a:pt x="307409" y="152602"/>
                </a:lnTo>
                <a:close/>
              </a:path>
            </a:pathLst>
          </a:custGeom>
          <a:solidFill>
            <a:srgbClr val="B6B6B6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4" name="Freihandform: Form 183"/>
          <p:cNvSpPr/>
          <p:nvPr/>
        </p:nvSpPr>
        <p:spPr bwMode="auto">
          <a:xfrm>
            <a:off x="6541086" y="3725073"/>
            <a:ext cx="632498" cy="917825"/>
          </a:xfrm>
          <a:custGeom>
            <a:avLst/>
            <a:gdLst>
              <a:gd name="csX0" fmla="*/ 260953 w 632498"/>
              <a:gd name="csY0" fmla="*/ 917826 h 917825"/>
              <a:gd name="csX1" fmla="*/ 249907 w 632498"/>
              <a:gd name="csY1" fmla="*/ 855900 h 917825"/>
              <a:gd name="csX2" fmla="*/ 260953 w 632498"/>
              <a:gd name="csY2" fmla="*/ 827149 h 917825"/>
              <a:gd name="csX3" fmla="*/ 316238 w 632498"/>
              <a:gd name="csY3" fmla="*/ 798393 h 917825"/>
              <a:gd name="csX4" fmla="*/ 300762 w 632498"/>
              <a:gd name="csY4" fmla="*/ 778494 h 917825"/>
              <a:gd name="csX5" fmla="*/ 351629 w 632498"/>
              <a:gd name="csY5" fmla="*/ 751954 h 917825"/>
              <a:gd name="csX6" fmla="*/ 358264 w 632498"/>
              <a:gd name="csY6" fmla="*/ 703299 h 917825"/>
              <a:gd name="csX7" fmla="*/ 369322 w 632498"/>
              <a:gd name="csY7" fmla="*/ 681177 h 917825"/>
              <a:gd name="csX8" fmla="*/ 369322 w 632498"/>
              <a:gd name="csY8" fmla="*/ 630316 h 917825"/>
              <a:gd name="csX9" fmla="*/ 347218 w 632498"/>
              <a:gd name="csY9" fmla="*/ 630316 h 917825"/>
              <a:gd name="csX10" fmla="*/ 340571 w 632498"/>
              <a:gd name="csY10" fmla="*/ 639162 h 917825"/>
              <a:gd name="csX11" fmla="*/ 333931 w 632498"/>
              <a:gd name="csY11" fmla="*/ 645791 h 917825"/>
              <a:gd name="csX12" fmla="*/ 320672 w 632498"/>
              <a:gd name="csY12" fmla="*/ 643580 h 917825"/>
              <a:gd name="csX13" fmla="*/ 316238 w 632498"/>
              <a:gd name="csY13" fmla="*/ 643580 h 917825"/>
              <a:gd name="csX14" fmla="*/ 307409 w 632498"/>
              <a:gd name="csY14" fmla="*/ 623675 h 917825"/>
              <a:gd name="csX15" fmla="*/ 294133 w 632498"/>
              <a:gd name="csY15" fmla="*/ 605988 h 917825"/>
              <a:gd name="csX16" fmla="*/ 276452 w 632498"/>
              <a:gd name="csY16" fmla="*/ 575025 h 917825"/>
              <a:gd name="csX17" fmla="*/ 276452 w 632498"/>
              <a:gd name="csY17" fmla="*/ 572808 h 917825"/>
              <a:gd name="csX18" fmla="*/ 274234 w 632498"/>
              <a:gd name="csY18" fmla="*/ 575025 h 917825"/>
              <a:gd name="csX19" fmla="*/ 265382 w 632498"/>
              <a:gd name="csY19" fmla="*/ 577231 h 917825"/>
              <a:gd name="csX20" fmla="*/ 241043 w 632498"/>
              <a:gd name="csY20" fmla="*/ 575025 h 917825"/>
              <a:gd name="csX21" fmla="*/ 234425 w 632498"/>
              <a:gd name="csY21" fmla="*/ 575025 h 917825"/>
              <a:gd name="csX22" fmla="*/ 225562 w 632498"/>
              <a:gd name="csY22" fmla="*/ 548486 h 917825"/>
              <a:gd name="csX23" fmla="*/ 203445 w 632498"/>
              <a:gd name="csY23" fmla="*/ 537428 h 917825"/>
              <a:gd name="csX24" fmla="*/ 203445 w 632498"/>
              <a:gd name="csY24" fmla="*/ 526370 h 917825"/>
              <a:gd name="csX25" fmla="*/ 159225 w 632498"/>
              <a:gd name="csY25" fmla="*/ 455598 h 917825"/>
              <a:gd name="csX26" fmla="*/ 163648 w 632498"/>
              <a:gd name="csY26" fmla="*/ 389244 h 917825"/>
              <a:gd name="csX27" fmla="*/ 141532 w 632498"/>
              <a:gd name="csY27" fmla="*/ 367128 h 917825"/>
              <a:gd name="csX28" fmla="*/ 46432 w 632498"/>
              <a:gd name="csY28" fmla="*/ 384827 h 917825"/>
              <a:gd name="csX29" fmla="*/ 22093 w 632498"/>
              <a:gd name="csY29" fmla="*/ 369339 h 917825"/>
              <a:gd name="csX30" fmla="*/ 0 w 632498"/>
              <a:gd name="csY30" fmla="*/ 280881 h 917825"/>
              <a:gd name="csX31" fmla="*/ 17681 w 632498"/>
              <a:gd name="csY31" fmla="*/ 256553 h 917825"/>
              <a:gd name="csX32" fmla="*/ 4412 w 632498"/>
              <a:gd name="csY32" fmla="*/ 196839 h 917825"/>
              <a:gd name="csX33" fmla="*/ 50855 w 632498"/>
              <a:gd name="csY33" fmla="*/ 190205 h 917825"/>
              <a:gd name="csX34" fmla="*/ 81812 w 632498"/>
              <a:gd name="csY34" fmla="*/ 203468 h 917825"/>
              <a:gd name="csX35" fmla="*/ 139314 w 632498"/>
              <a:gd name="csY35" fmla="*/ 218955 h 917825"/>
              <a:gd name="csX36" fmla="*/ 218950 w 632498"/>
              <a:gd name="csY36" fmla="*/ 287510 h 917825"/>
              <a:gd name="csX37" fmla="*/ 272017 w 632498"/>
              <a:gd name="csY37" fmla="*/ 296356 h 917825"/>
              <a:gd name="csX38" fmla="*/ 314020 w 632498"/>
              <a:gd name="csY38" fmla="*/ 336171 h 917825"/>
              <a:gd name="csX39" fmla="*/ 364910 w 632498"/>
              <a:gd name="csY39" fmla="*/ 274246 h 917825"/>
              <a:gd name="csX40" fmla="*/ 331742 w 632498"/>
              <a:gd name="csY40" fmla="*/ 234437 h 917825"/>
              <a:gd name="csX41" fmla="*/ 349435 w 632498"/>
              <a:gd name="csY41" fmla="*/ 168088 h 917825"/>
              <a:gd name="csX42" fmla="*/ 382598 w 632498"/>
              <a:gd name="csY42" fmla="*/ 145972 h 917825"/>
              <a:gd name="csX43" fmla="*/ 391438 w 632498"/>
              <a:gd name="csY43" fmla="*/ 126068 h 917825"/>
              <a:gd name="csX44" fmla="*/ 358264 w 632498"/>
              <a:gd name="csY44" fmla="*/ 106158 h 917825"/>
              <a:gd name="csX45" fmla="*/ 369322 w 632498"/>
              <a:gd name="csY45" fmla="*/ 26545 h 917825"/>
              <a:gd name="csX46" fmla="*/ 389221 w 632498"/>
              <a:gd name="csY46" fmla="*/ 26545 h 917825"/>
              <a:gd name="csX47" fmla="*/ 426824 w 632498"/>
              <a:gd name="csY47" fmla="*/ 0 h 917825"/>
              <a:gd name="csX48" fmla="*/ 426824 w 632498"/>
              <a:gd name="csY48" fmla="*/ 24333 h 917825"/>
              <a:gd name="csX49" fmla="*/ 486538 w 632498"/>
              <a:gd name="csY49" fmla="*/ 97317 h 917825"/>
              <a:gd name="csX50" fmla="*/ 513083 w 632498"/>
              <a:gd name="csY50" fmla="*/ 130491 h 917825"/>
              <a:gd name="csX51" fmla="*/ 605976 w 632498"/>
              <a:gd name="csY51" fmla="*/ 205686 h 917825"/>
              <a:gd name="csX52" fmla="*/ 614817 w 632498"/>
              <a:gd name="csY52" fmla="*/ 210109 h 917825"/>
              <a:gd name="csX53" fmla="*/ 605976 w 632498"/>
              <a:gd name="csY53" fmla="*/ 249918 h 917825"/>
              <a:gd name="csX54" fmla="*/ 568379 w 632498"/>
              <a:gd name="csY54" fmla="*/ 269823 h 917825"/>
              <a:gd name="csX55" fmla="*/ 495401 w 632498"/>
              <a:gd name="csY55" fmla="*/ 278669 h 917825"/>
              <a:gd name="csX56" fmla="*/ 502013 w 632498"/>
              <a:gd name="csY56" fmla="*/ 294150 h 917825"/>
              <a:gd name="csX57" fmla="*/ 519706 w 632498"/>
              <a:gd name="csY57" fmla="*/ 291939 h 917825"/>
              <a:gd name="csX58" fmla="*/ 541834 w 632498"/>
              <a:gd name="csY58" fmla="*/ 322901 h 917825"/>
              <a:gd name="csX59" fmla="*/ 568379 w 632498"/>
              <a:gd name="csY59" fmla="*/ 364922 h 917825"/>
              <a:gd name="csX60" fmla="*/ 535187 w 632498"/>
              <a:gd name="csY60" fmla="*/ 389244 h 917825"/>
              <a:gd name="csX61" fmla="*/ 535187 w 632498"/>
              <a:gd name="csY61" fmla="*/ 395885 h 917825"/>
              <a:gd name="csX62" fmla="*/ 557315 w 632498"/>
              <a:gd name="csY62" fmla="*/ 433476 h 917825"/>
              <a:gd name="csX63" fmla="*/ 574997 w 632498"/>
              <a:gd name="csY63" fmla="*/ 429053 h 917825"/>
              <a:gd name="csX64" fmla="*/ 592689 w 632498"/>
              <a:gd name="csY64" fmla="*/ 457810 h 917825"/>
              <a:gd name="csX65" fmla="*/ 597124 w 632498"/>
              <a:gd name="csY65" fmla="*/ 495407 h 917825"/>
              <a:gd name="csX66" fmla="*/ 632498 w 632498"/>
              <a:gd name="csY66" fmla="*/ 524158 h 917825"/>
              <a:gd name="csX67" fmla="*/ 619240 w 632498"/>
              <a:gd name="csY67" fmla="*/ 539640 h 917825"/>
              <a:gd name="csX68" fmla="*/ 579425 w 632498"/>
              <a:gd name="csY68" fmla="*/ 550698 h 917825"/>
              <a:gd name="csX69" fmla="*/ 539617 w 632498"/>
              <a:gd name="csY69" fmla="*/ 586078 h 917825"/>
              <a:gd name="csX70" fmla="*/ 546257 w 632498"/>
              <a:gd name="csY70" fmla="*/ 630316 h 917825"/>
              <a:gd name="csX71" fmla="*/ 601541 w 632498"/>
              <a:gd name="csY71" fmla="*/ 645791 h 917825"/>
              <a:gd name="csX72" fmla="*/ 592689 w 632498"/>
              <a:gd name="csY72" fmla="*/ 694447 h 917825"/>
              <a:gd name="csX73" fmla="*/ 559515 w 632498"/>
              <a:gd name="csY73" fmla="*/ 734262 h 917825"/>
              <a:gd name="csX74" fmla="*/ 559515 w 632498"/>
              <a:gd name="csY74" fmla="*/ 736467 h 917825"/>
              <a:gd name="csX75" fmla="*/ 490967 w 632498"/>
              <a:gd name="csY75" fmla="*/ 789546 h 917825"/>
              <a:gd name="csX76" fmla="*/ 446723 w 632498"/>
              <a:gd name="csY76" fmla="*/ 793975 h 917825"/>
              <a:gd name="csX77" fmla="*/ 446723 w 632498"/>
              <a:gd name="csY77" fmla="*/ 809456 h 917825"/>
              <a:gd name="csX78" fmla="*/ 484332 w 632498"/>
              <a:gd name="csY78" fmla="*/ 829355 h 917825"/>
              <a:gd name="csX79" fmla="*/ 486538 w 632498"/>
              <a:gd name="csY79" fmla="*/ 862529 h 917825"/>
              <a:gd name="csX80" fmla="*/ 477703 w 632498"/>
              <a:gd name="csY80" fmla="*/ 893492 h 917825"/>
              <a:gd name="csX81" fmla="*/ 453375 w 632498"/>
              <a:gd name="csY81" fmla="*/ 891280 h 917825"/>
              <a:gd name="csX82" fmla="*/ 422418 w 632498"/>
              <a:gd name="csY82" fmla="*/ 891280 h 917825"/>
              <a:gd name="csX83" fmla="*/ 356047 w 632498"/>
              <a:gd name="csY83" fmla="*/ 893492 h 917825"/>
              <a:gd name="csX84" fmla="*/ 314020 w 632498"/>
              <a:gd name="csY84" fmla="*/ 911191 h 917825"/>
              <a:gd name="csX85" fmla="*/ 298545 w 632498"/>
              <a:gd name="csY85" fmla="*/ 915614 h 917825"/>
              <a:gd name="csX86" fmla="*/ 263165 w 632498"/>
              <a:gd name="csY86" fmla="*/ 917826 h 91782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</a:cxnLst>
            <a:rect l="l" t="t" r="r" b="b"/>
            <a:pathLst>
              <a:path w="632498" h="917825" extrusionOk="0">
                <a:moveTo>
                  <a:pt x="260953" y="917826"/>
                </a:moveTo>
                <a:lnTo>
                  <a:pt x="249907" y="855900"/>
                </a:lnTo>
                <a:lnTo>
                  <a:pt x="260953" y="827149"/>
                </a:lnTo>
                <a:lnTo>
                  <a:pt x="316238" y="798393"/>
                </a:lnTo>
                <a:lnTo>
                  <a:pt x="300762" y="778494"/>
                </a:lnTo>
                <a:lnTo>
                  <a:pt x="351629" y="751954"/>
                </a:lnTo>
                <a:lnTo>
                  <a:pt x="358264" y="703299"/>
                </a:lnTo>
                <a:lnTo>
                  <a:pt x="369322" y="681177"/>
                </a:lnTo>
                <a:lnTo>
                  <a:pt x="369322" y="630316"/>
                </a:lnTo>
                <a:lnTo>
                  <a:pt x="347218" y="630316"/>
                </a:lnTo>
                <a:lnTo>
                  <a:pt x="340571" y="639162"/>
                </a:lnTo>
                <a:lnTo>
                  <a:pt x="333931" y="645791"/>
                </a:lnTo>
                <a:lnTo>
                  <a:pt x="320672" y="643580"/>
                </a:lnTo>
                <a:lnTo>
                  <a:pt x="316238" y="643580"/>
                </a:lnTo>
                <a:lnTo>
                  <a:pt x="307409" y="623675"/>
                </a:lnTo>
                <a:lnTo>
                  <a:pt x="294133" y="605988"/>
                </a:lnTo>
                <a:lnTo>
                  <a:pt x="276452" y="575025"/>
                </a:lnTo>
                <a:lnTo>
                  <a:pt x="276452" y="572808"/>
                </a:lnTo>
                <a:lnTo>
                  <a:pt x="274234" y="575025"/>
                </a:lnTo>
                <a:lnTo>
                  <a:pt x="265382" y="577231"/>
                </a:lnTo>
                <a:lnTo>
                  <a:pt x="241043" y="575025"/>
                </a:lnTo>
                <a:lnTo>
                  <a:pt x="234425" y="575025"/>
                </a:lnTo>
                <a:lnTo>
                  <a:pt x="225562" y="548486"/>
                </a:lnTo>
                <a:lnTo>
                  <a:pt x="203445" y="537428"/>
                </a:lnTo>
                <a:lnTo>
                  <a:pt x="203445" y="526370"/>
                </a:lnTo>
                <a:lnTo>
                  <a:pt x="159225" y="455598"/>
                </a:lnTo>
                <a:lnTo>
                  <a:pt x="163648" y="389244"/>
                </a:lnTo>
                <a:lnTo>
                  <a:pt x="141532" y="367128"/>
                </a:lnTo>
                <a:lnTo>
                  <a:pt x="46432" y="384827"/>
                </a:lnTo>
                <a:lnTo>
                  <a:pt x="22093" y="369339"/>
                </a:lnTo>
                <a:lnTo>
                  <a:pt x="0" y="280881"/>
                </a:lnTo>
                <a:lnTo>
                  <a:pt x="17681" y="256553"/>
                </a:lnTo>
                <a:lnTo>
                  <a:pt x="4412" y="196839"/>
                </a:lnTo>
                <a:lnTo>
                  <a:pt x="50855" y="190205"/>
                </a:lnTo>
                <a:lnTo>
                  <a:pt x="81812" y="203468"/>
                </a:lnTo>
                <a:lnTo>
                  <a:pt x="139314" y="218955"/>
                </a:lnTo>
                <a:lnTo>
                  <a:pt x="218950" y="287510"/>
                </a:lnTo>
                <a:lnTo>
                  <a:pt x="272017" y="296356"/>
                </a:lnTo>
                <a:lnTo>
                  <a:pt x="314020" y="336171"/>
                </a:lnTo>
                <a:lnTo>
                  <a:pt x="364910" y="274246"/>
                </a:lnTo>
                <a:lnTo>
                  <a:pt x="331742" y="234437"/>
                </a:lnTo>
                <a:lnTo>
                  <a:pt x="349435" y="168088"/>
                </a:lnTo>
                <a:lnTo>
                  <a:pt x="382598" y="145972"/>
                </a:lnTo>
                <a:lnTo>
                  <a:pt x="391438" y="126068"/>
                </a:lnTo>
                <a:lnTo>
                  <a:pt x="358264" y="106158"/>
                </a:lnTo>
                <a:lnTo>
                  <a:pt x="369322" y="26545"/>
                </a:lnTo>
                <a:lnTo>
                  <a:pt x="389221" y="26545"/>
                </a:lnTo>
                <a:lnTo>
                  <a:pt x="426824" y="0"/>
                </a:lnTo>
                <a:lnTo>
                  <a:pt x="426824" y="24333"/>
                </a:lnTo>
                <a:lnTo>
                  <a:pt x="486538" y="97317"/>
                </a:lnTo>
                <a:lnTo>
                  <a:pt x="513083" y="130491"/>
                </a:lnTo>
                <a:lnTo>
                  <a:pt x="605976" y="205686"/>
                </a:lnTo>
                <a:lnTo>
                  <a:pt x="614817" y="210109"/>
                </a:lnTo>
                <a:lnTo>
                  <a:pt x="605976" y="249918"/>
                </a:lnTo>
                <a:lnTo>
                  <a:pt x="568379" y="269823"/>
                </a:lnTo>
                <a:lnTo>
                  <a:pt x="495401" y="278669"/>
                </a:lnTo>
                <a:lnTo>
                  <a:pt x="502013" y="294150"/>
                </a:lnTo>
                <a:lnTo>
                  <a:pt x="519706" y="291939"/>
                </a:lnTo>
                <a:lnTo>
                  <a:pt x="541834" y="322901"/>
                </a:lnTo>
                <a:lnTo>
                  <a:pt x="568379" y="364922"/>
                </a:lnTo>
                <a:lnTo>
                  <a:pt x="535187" y="389244"/>
                </a:lnTo>
                <a:lnTo>
                  <a:pt x="535187" y="395885"/>
                </a:lnTo>
                <a:lnTo>
                  <a:pt x="557315" y="433476"/>
                </a:lnTo>
                <a:lnTo>
                  <a:pt x="574997" y="429053"/>
                </a:lnTo>
                <a:lnTo>
                  <a:pt x="592689" y="457810"/>
                </a:lnTo>
                <a:lnTo>
                  <a:pt x="597124" y="495407"/>
                </a:lnTo>
                <a:lnTo>
                  <a:pt x="632498" y="524158"/>
                </a:lnTo>
                <a:lnTo>
                  <a:pt x="619240" y="539640"/>
                </a:lnTo>
                <a:lnTo>
                  <a:pt x="579425" y="550698"/>
                </a:lnTo>
                <a:lnTo>
                  <a:pt x="539617" y="586078"/>
                </a:lnTo>
                <a:lnTo>
                  <a:pt x="546257" y="630316"/>
                </a:lnTo>
                <a:lnTo>
                  <a:pt x="601541" y="645791"/>
                </a:lnTo>
                <a:lnTo>
                  <a:pt x="592689" y="694447"/>
                </a:lnTo>
                <a:lnTo>
                  <a:pt x="559515" y="734262"/>
                </a:lnTo>
                <a:lnTo>
                  <a:pt x="559515" y="736467"/>
                </a:lnTo>
                <a:lnTo>
                  <a:pt x="490967" y="789546"/>
                </a:lnTo>
                <a:lnTo>
                  <a:pt x="446723" y="793975"/>
                </a:lnTo>
                <a:lnTo>
                  <a:pt x="446723" y="809456"/>
                </a:lnTo>
                <a:lnTo>
                  <a:pt x="484332" y="829355"/>
                </a:lnTo>
                <a:lnTo>
                  <a:pt x="486538" y="862529"/>
                </a:lnTo>
                <a:lnTo>
                  <a:pt x="477703" y="893492"/>
                </a:lnTo>
                <a:lnTo>
                  <a:pt x="453375" y="891280"/>
                </a:lnTo>
                <a:lnTo>
                  <a:pt x="422418" y="891280"/>
                </a:lnTo>
                <a:lnTo>
                  <a:pt x="356047" y="893492"/>
                </a:lnTo>
                <a:lnTo>
                  <a:pt x="314020" y="911191"/>
                </a:lnTo>
                <a:lnTo>
                  <a:pt x="298545" y="915614"/>
                </a:lnTo>
                <a:lnTo>
                  <a:pt x="263165" y="917826"/>
                </a:lnTo>
                <a:close/>
              </a:path>
            </a:pathLst>
          </a:custGeom>
          <a:solidFill>
            <a:srgbClr val="DF5F81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5" name="Freihandform: Form 184"/>
          <p:cNvSpPr/>
          <p:nvPr/>
        </p:nvSpPr>
        <p:spPr bwMode="auto">
          <a:xfrm>
            <a:off x="6280104" y="3988260"/>
            <a:ext cx="307598" cy="358281"/>
          </a:xfrm>
          <a:custGeom>
            <a:avLst/>
            <a:gdLst>
              <a:gd name="csX0" fmla="*/ 307599 w 307598"/>
              <a:gd name="csY0" fmla="*/ 121639 h 358281"/>
              <a:gd name="csX1" fmla="*/ 283075 w 307598"/>
              <a:gd name="csY1" fmla="*/ 106152 h 358281"/>
              <a:gd name="csX2" fmla="*/ 260982 w 307598"/>
              <a:gd name="csY2" fmla="*/ 17693 h 358281"/>
              <a:gd name="csX3" fmla="*/ 265394 w 307598"/>
              <a:gd name="csY3" fmla="*/ 8846 h 358281"/>
              <a:gd name="csX4" fmla="*/ 207886 w 307598"/>
              <a:gd name="csY4" fmla="*/ 2206 h 358281"/>
              <a:gd name="csX5" fmla="*/ 179135 w 307598"/>
              <a:gd name="csY5" fmla="*/ 42015 h 358281"/>
              <a:gd name="csX6" fmla="*/ 150395 w 307598"/>
              <a:gd name="csY6" fmla="*/ 0 h 358281"/>
              <a:gd name="csX7" fmla="*/ 114992 w 307598"/>
              <a:gd name="csY7" fmla="*/ 15481 h 358281"/>
              <a:gd name="csX8" fmla="*/ 90676 w 307598"/>
              <a:gd name="csY8" fmla="*/ 0 h 358281"/>
              <a:gd name="csX9" fmla="*/ 97299 w 307598"/>
              <a:gd name="csY9" fmla="*/ 66348 h 358281"/>
              <a:gd name="csX10" fmla="*/ 39809 w 307598"/>
              <a:gd name="csY10" fmla="*/ 66348 h 358281"/>
              <a:gd name="csX11" fmla="*/ 17693 w 307598"/>
              <a:gd name="csY11" fmla="*/ 48655 h 358281"/>
              <a:gd name="csX12" fmla="*/ 0 w 307598"/>
              <a:gd name="csY12" fmla="*/ 75189 h 358281"/>
              <a:gd name="csX13" fmla="*/ 22110 w 307598"/>
              <a:gd name="csY13" fmla="*/ 165865 h 358281"/>
              <a:gd name="csX14" fmla="*/ 24322 w 307598"/>
              <a:gd name="csY14" fmla="*/ 283086 h 358281"/>
              <a:gd name="csX15" fmla="*/ 39809 w 307598"/>
              <a:gd name="csY15" fmla="*/ 322890 h 358281"/>
              <a:gd name="csX16" fmla="*/ 88470 w 307598"/>
              <a:gd name="csY16" fmla="*/ 320684 h 358281"/>
              <a:gd name="csX17" fmla="*/ 128279 w 307598"/>
              <a:gd name="csY17" fmla="*/ 358281 h 358281"/>
              <a:gd name="csX18" fmla="*/ 179135 w 307598"/>
              <a:gd name="csY18" fmla="*/ 318467 h 358281"/>
              <a:gd name="csX19" fmla="*/ 247695 w 307598"/>
              <a:gd name="csY19" fmla="*/ 278658 h 358281"/>
              <a:gd name="csX20" fmla="*/ 249913 w 307598"/>
              <a:gd name="csY20" fmla="*/ 234431 h 358281"/>
              <a:gd name="csX21" fmla="*/ 241072 w 307598"/>
              <a:gd name="csY21" fmla="*/ 218950 h 35828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</a:cxnLst>
            <a:rect l="l" t="t" r="r" b="b"/>
            <a:pathLst>
              <a:path w="307598" h="358281" extrusionOk="0">
                <a:moveTo>
                  <a:pt x="307599" y="121639"/>
                </a:moveTo>
                <a:lnTo>
                  <a:pt x="283075" y="106152"/>
                </a:lnTo>
                <a:lnTo>
                  <a:pt x="260982" y="17693"/>
                </a:lnTo>
                <a:lnTo>
                  <a:pt x="265394" y="8846"/>
                </a:lnTo>
                <a:lnTo>
                  <a:pt x="207886" y="2206"/>
                </a:lnTo>
                <a:lnTo>
                  <a:pt x="179135" y="42015"/>
                </a:lnTo>
                <a:lnTo>
                  <a:pt x="150395" y="0"/>
                </a:lnTo>
                <a:lnTo>
                  <a:pt x="114992" y="15481"/>
                </a:lnTo>
                <a:lnTo>
                  <a:pt x="90676" y="0"/>
                </a:lnTo>
                <a:lnTo>
                  <a:pt x="97299" y="66348"/>
                </a:lnTo>
                <a:lnTo>
                  <a:pt x="39809" y="66348"/>
                </a:lnTo>
                <a:lnTo>
                  <a:pt x="17693" y="48655"/>
                </a:lnTo>
                <a:lnTo>
                  <a:pt x="0" y="75189"/>
                </a:lnTo>
                <a:lnTo>
                  <a:pt x="22110" y="165865"/>
                </a:lnTo>
                <a:lnTo>
                  <a:pt x="24322" y="283086"/>
                </a:lnTo>
                <a:lnTo>
                  <a:pt x="39809" y="322890"/>
                </a:lnTo>
                <a:lnTo>
                  <a:pt x="88470" y="320684"/>
                </a:lnTo>
                <a:lnTo>
                  <a:pt x="128279" y="358281"/>
                </a:lnTo>
                <a:lnTo>
                  <a:pt x="179135" y="318467"/>
                </a:lnTo>
                <a:lnTo>
                  <a:pt x="247695" y="278658"/>
                </a:lnTo>
                <a:lnTo>
                  <a:pt x="249913" y="234431"/>
                </a:lnTo>
                <a:lnTo>
                  <a:pt x="241072" y="218950"/>
                </a:lnTo>
                <a:close/>
              </a:path>
            </a:pathLst>
          </a:custGeom>
          <a:solidFill>
            <a:srgbClr val="7B1932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6" name="Freihandform: Form 185"/>
          <p:cNvSpPr/>
          <p:nvPr/>
        </p:nvSpPr>
        <p:spPr bwMode="auto">
          <a:xfrm>
            <a:off x="5733835" y="3784792"/>
            <a:ext cx="570590" cy="588289"/>
          </a:xfrm>
          <a:custGeom>
            <a:avLst/>
            <a:gdLst>
              <a:gd name="csX0" fmla="*/ 342795 w 570590"/>
              <a:gd name="csY0" fmla="*/ 570596 h 588289"/>
              <a:gd name="csX1" fmla="*/ 380398 w 570590"/>
              <a:gd name="csY1" fmla="*/ 588289 h 588289"/>
              <a:gd name="csX2" fmla="*/ 457793 w 570590"/>
              <a:gd name="csY2" fmla="*/ 586072 h 588289"/>
              <a:gd name="csX3" fmla="*/ 493196 w 570590"/>
              <a:gd name="csY3" fmla="*/ 548474 h 588289"/>
              <a:gd name="csX4" fmla="*/ 532993 w 570590"/>
              <a:gd name="csY4" fmla="*/ 502031 h 588289"/>
              <a:gd name="csX5" fmla="*/ 570591 w 570590"/>
              <a:gd name="csY5" fmla="*/ 486555 h 588289"/>
              <a:gd name="csX6" fmla="*/ 568379 w 570590"/>
              <a:gd name="csY6" fmla="*/ 369333 h 588289"/>
              <a:gd name="csX7" fmla="*/ 546269 w 570590"/>
              <a:gd name="csY7" fmla="*/ 278658 h 588289"/>
              <a:gd name="csX8" fmla="*/ 563962 w 570590"/>
              <a:gd name="csY8" fmla="*/ 252124 h 588289"/>
              <a:gd name="csX9" fmla="*/ 535211 w 570590"/>
              <a:gd name="csY9" fmla="*/ 203468 h 588289"/>
              <a:gd name="csX10" fmla="*/ 563962 w 570590"/>
              <a:gd name="csY10" fmla="*/ 165871 h 588289"/>
              <a:gd name="csX11" fmla="*/ 561744 w 570590"/>
              <a:gd name="csY11" fmla="*/ 148172 h 588289"/>
              <a:gd name="csX12" fmla="*/ 510877 w 570590"/>
              <a:gd name="csY12" fmla="*/ 163654 h 588289"/>
              <a:gd name="csX13" fmla="*/ 502025 w 570590"/>
              <a:gd name="csY13" fmla="*/ 121639 h 588289"/>
              <a:gd name="csX14" fmla="*/ 462228 w 570590"/>
              <a:gd name="csY14" fmla="*/ 35386 h 588289"/>
              <a:gd name="csX15" fmla="*/ 417995 w 570590"/>
              <a:gd name="csY15" fmla="*/ 4417 h 588289"/>
              <a:gd name="csX16" fmla="*/ 387027 w 570590"/>
              <a:gd name="csY16" fmla="*/ 0 h 588289"/>
              <a:gd name="csX17" fmla="*/ 276452 w 570590"/>
              <a:gd name="csY17" fmla="*/ 39809 h 588289"/>
              <a:gd name="csX18" fmla="*/ 263176 w 570590"/>
              <a:gd name="csY18" fmla="*/ 88464 h 588289"/>
              <a:gd name="csX19" fmla="*/ 241060 w 570590"/>
              <a:gd name="csY19" fmla="*/ 110580 h 588289"/>
              <a:gd name="csX20" fmla="*/ 172500 w 570590"/>
              <a:gd name="csY20" fmla="*/ 119427 h 588289"/>
              <a:gd name="csX21" fmla="*/ 194616 w 570590"/>
              <a:gd name="csY21" fmla="*/ 170288 h 588289"/>
              <a:gd name="csX22" fmla="*/ 207880 w 570590"/>
              <a:gd name="csY22" fmla="*/ 185770 h 588289"/>
              <a:gd name="csX23" fmla="*/ 161442 w 570590"/>
              <a:gd name="csY23" fmla="*/ 272023 h 588289"/>
              <a:gd name="csX24" fmla="*/ 130485 w 570590"/>
              <a:gd name="csY24" fmla="*/ 227790 h 588289"/>
              <a:gd name="csX25" fmla="*/ 106152 w 570590"/>
              <a:gd name="csY25" fmla="*/ 247701 h 588289"/>
              <a:gd name="csX26" fmla="*/ 106152 w 570590"/>
              <a:gd name="csY26" fmla="*/ 311837 h 588289"/>
              <a:gd name="csX27" fmla="*/ 48650 w 570590"/>
              <a:gd name="csY27" fmla="*/ 338371 h 588289"/>
              <a:gd name="csX28" fmla="*/ 48650 w 570590"/>
              <a:gd name="csY28" fmla="*/ 353858 h 588289"/>
              <a:gd name="csX29" fmla="*/ 42015 w 570590"/>
              <a:gd name="csY29" fmla="*/ 398090 h 588289"/>
              <a:gd name="csX30" fmla="*/ 2206 w 570590"/>
              <a:gd name="csY30" fmla="*/ 411354 h 588289"/>
              <a:gd name="csX31" fmla="*/ 0 w 570590"/>
              <a:gd name="csY31" fmla="*/ 468862 h 588289"/>
              <a:gd name="csX32" fmla="*/ 103946 w 570590"/>
              <a:gd name="csY32" fmla="*/ 479920 h 588289"/>
              <a:gd name="csX33" fmla="*/ 192399 w 570590"/>
              <a:gd name="csY33" fmla="*/ 457804 h 588289"/>
              <a:gd name="csX34" fmla="*/ 201251 w 570590"/>
              <a:gd name="csY34" fmla="*/ 475491 h 588289"/>
              <a:gd name="csX35" fmla="*/ 245484 w 570590"/>
              <a:gd name="csY35" fmla="*/ 460015 h 588289"/>
              <a:gd name="csX36" fmla="*/ 331736 w 570590"/>
              <a:gd name="csY36" fmla="*/ 506459 h 588289"/>
              <a:gd name="csX37" fmla="*/ 351647 w 570590"/>
              <a:gd name="csY37" fmla="*/ 559538 h 58828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570590" h="588289" extrusionOk="0">
                <a:moveTo>
                  <a:pt x="342795" y="570596"/>
                </a:moveTo>
                <a:lnTo>
                  <a:pt x="380398" y="588289"/>
                </a:lnTo>
                <a:lnTo>
                  <a:pt x="457793" y="586072"/>
                </a:lnTo>
                <a:lnTo>
                  <a:pt x="493196" y="548474"/>
                </a:lnTo>
                <a:lnTo>
                  <a:pt x="532993" y="502031"/>
                </a:lnTo>
                <a:lnTo>
                  <a:pt x="570591" y="486555"/>
                </a:lnTo>
                <a:lnTo>
                  <a:pt x="568379" y="369333"/>
                </a:lnTo>
                <a:lnTo>
                  <a:pt x="546269" y="278658"/>
                </a:lnTo>
                <a:lnTo>
                  <a:pt x="563962" y="252124"/>
                </a:lnTo>
                <a:lnTo>
                  <a:pt x="535211" y="203468"/>
                </a:lnTo>
                <a:lnTo>
                  <a:pt x="563962" y="165871"/>
                </a:lnTo>
                <a:lnTo>
                  <a:pt x="561744" y="148172"/>
                </a:lnTo>
                <a:lnTo>
                  <a:pt x="510877" y="163654"/>
                </a:lnTo>
                <a:lnTo>
                  <a:pt x="502025" y="121639"/>
                </a:lnTo>
                <a:lnTo>
                  <a:pt x="462228" y="35386"/>
                </a:lnTo>
                <a:lnTo>
                  <a:pt x="417995" y="4417"/>
                </a:lnTo>
                <a:lnTo>
                  <a:pt x="387027" y="0"/>
                </a:lnTo>
                <a:lnTo>
                  <a:pt x="276452" y="39809"/>
                </a:lnTo>
                <a:lnTo>
                  <a:pt x="263176" y="88464"/>
                </a:lnTo>
                <a:lnTo>
                  <a:pt x="241060" y="110580"/>
                </a:lnTo>
                <a:lnTo>
                  <a:pt x="172500" y="119427"/>
                </a:lnTo>
                <a:lnTo>
                  <a:pt x="194616" y="170288"/>
                </a:lnTo>
                <a:lnTo>
                  <a:pt x="207880" y="185770"/>
                </a:lnTo>
                <a:lnTo>
                  <a:pt x="161442" y="272023"/>
                </a:lnTo>
                <a:lnTo>
                  <a:pt x="130485" y="227790"/>
                </a:lnTo>
                <a:lnTo>
                  <a:pt x="106152" y="247701"/>
                </a:lnTo>
                <a:lnTo>
                  <a:pt x="106152" y="311837"/>
                </a:lnTo>
                <a:lnTo>
                  <a:pt x="48650" y="338371"/>
                </a:lnTo>
                <a:lnTo>
                  <a:pt x="48650" y="353858"/>
                </a:lnTo>
                <a:lnTo>
                  <a:pt x="42015" y="398090"/>
                </a:lnTo>
                <a:lnTo>
                  <a:pt x="2206" y="411354"/>
                </a:lnTo>
                <a:lnTo>
                  <a:pt x="0" y="468862"/>
                </a:lnTo>
                <a:lnTo>
                  <a:pt x="103946" y="479920"/>
                </a:lnTo>
                <a:lnTo>
                  <a:pt x="192399" y="457804"/>
                </a:lnTo>
                <a:lnTo>
                  <a:pt x="201251" y="475491"/>
                </a:lnTo>
                <a:lnTo>
                  <a:pt x="245484" y="460015"/>
                </a:lnTo>
                <a:lnTo>
                  <a:pt x="331736" y="506459"/>
                </a:lnTo>
                <a:lnTo>
                  <a:pt x="351647" y="559538"/>
                </a:lnTo>
                <a:close/>
              </a:path>
            </a:pathLst>
          </a:custGeom>
          <a:solidFill>
            <a:srgbClr val="DF5F81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7" name="Freihandform: Form 186"/>
          <p:cNvSpPr/>
          <p:nvPr/>
        </p:nvSpPr>
        <p:spPr bwMode="auto">
          <a:xfrm>
            <a:off x="4375990" y="3767093"/>
            <a:ext cx="632515" cy="767435"/>
          </a:xfrm>
          <a:custGeom>
            <a:avLst/>
            <a:gdLst>
              <a:gd name="csX0" fmla="*/ 207897 w 632515"/>
              <a:gd name="csY0" fmla="*/ 86253 h 767435"/>
              <a:gd name="csX1" fmla="*/ 249913 w 632515"/>
              <a:gd name="csY1" fmla="*/ 95105 h 767435"/>
              <a:gd name="csX2" fmla="*/ 249913 w 632515"/>
              <a:gd name="csY2" fmla="*/ 95105 h 767435"/>
              <a:gd name="csX3" fmla="*/ 302997 w 632515"/>
              <a:gd name="csY3" fmla="*/ 84047 h 767435"/>
              <a:gd name="csX4" fmla="*/ 338383 w 632515"/>
              <a:gd name="csY4" fmla="*/ 42020 h 767435"/>
              <a:gd name="csX5" fmla="*/ 409149 w 632515"/>
              <a:gd name="csY5" fmla="*/ 28751 h 767435"/>
              <a:gd name="csX6" fmla="*/ 402514 w 632515"/>
              <a:gd name="csY6" fmla="*/ 0 h 767435"/>
              <a:gd name="csX7" fmla="*/ 422413 w 632515"/>
              <a:gd name="csY7" fmla="*/ 35391 h 767435"/>
              <a:gd name="csX8" fmla="*/ 528576 w 632515"/>
              <a:gd name="csY8" fmla="*/ 42020 h 767435"/>
              <a:gd name="csX9" fmla="*/ 466656 w 632515"/>
              <a:gd name="csY9" fmla="*/ 103951 h 767435"/>
              <a:gd name="csX10" fmla="*/ 464439 w 632515"/>
              <a:gd name="csY10" fmla="*/ 141543 h 767435"/>
              <a:gd name="csX11" fmla="*/ 468862 w 632515"/>
              <a:gd name="csY11" fmla="*/ 152601 h 767435"/>
              <a:gd name="csX12" fmla="*/ 482132 w 632515"/>
              <a:gd name="csY12" fmla="*/ 143755 h 767435"/>
              <a:gd name="csX13" fmla="*/ 508666 w 632515"/>
              <a:gd name="csY13" fmla="*/ 154819 h 767435"/>
              <a:gd name="csX14" fmla="*/ 506465 w 632515"/>
              <a:gd name="csY14" fmla="*/ 143755 h 767435"/>
              <a:gd name="csX15" fmla="*/ 563967 w 632515"/>
              <a:gd name="csY15" fmla="*/ 108375 h 767435"/>
              <a:gd name="csX16" fmla="*/ 583866 w 632515"/>
              <a:gd name="csY16" fmla="*/ 108375 h 767435"/>
              <a:gd name="csX17" fmla="*/ 599348 w 632515"/>
              <a:gd name="csY17" fmla="*/ 199051 h 767435"/>
              <a:gd name="csX18" fmla="*/ 619258 w 632515"/>
              <a:gd name="csY18" fmla="*/ 196833 h 767435"/>
              <a:gd name="csX19" fmla="*/ 572808 w 632515"/>
              <a:gd name="csY19" fmla="*/ 283092 h 767435"/>
              <a:gd name="csX20" fmla="*/ 583866 w 632515"/>
              <a:gd name="csY20" fmla="*/ 345017 h 767435"/>
              <a:gd name="csX21" fmla="*/ 603771 w 632515"/>
              <a:gd name="csY21" fmla="*/ 378186 h 767435"/>
              <a:gd name="csX22" fmla="*/ 632516 w 632515"/>
              <a:gd name="csY22" fmla="*/ 389250 h 767435"/>
              <a:gd name="csX23" fmla="*/ 605988 w 632515"/>
              <a:gd name="csY23" fmla="*/ 426847 h 767435"/>
              <a:gd name="csX24" fmla="*/ 555115 w 632515"/>
              <a:gd name="csY24" fmla="*/ 446752 h 767435"/>
              <a:gd name="csX25" fmla="*/ 524152 w 632515"/>
              <a:gd name="csY25" fmla="*/ 504254 h 767435"/>
              <a:gd name="csX26" fmla="*/ 466656 w 632515"/>
              <a:gd name="csY26" fmla="*/ 521941 h 767435"/>
              <a:gd name="csX27" fmla="*/ 457798 w 632515"/>
              <a:gd name="csY27" fmla="*/ 513100 h 767435"/>
              <a:gd name="csX28" fmla="*/ 417989 w 632515"/>
              <a:gd name="csY28" fmla="*/ 502036 h 767435"/>
              <a:gd name="csX29" fmla="*/ 353858 w 632515"/>
              <a:gd name="csY29" fmla="*/ 533005 h 767435"/>
              <a:gd name="csX30" fmla="*/ 325107 w 632515"/>
              <a:gd name="csY30" fmla="*/ 557332 h 767435"/>
              <a:gd name="csX31" fmla="*/ 245489 w 632515"/>
              <a:gd name="csY31" fmla="*/ 579448 h 767435"/>
              <a:gd name="csX32" fmla="*/ 289722 w 632515"/>
              <a:gd name="csY32" fmla="*/ 670125 h 767435"/>
              <a:gd name="csX33" fmla="*/ 278664 w 632515"/>
              <a:gd name="csY33" fmla="*/ 720992 h 767435"/>
              <a:gd name="csX34" fmla="*/ 258765 w 632515"/>
              <a:gd name="csY34" fmla="*/ 729838 h 767435"/>
              <a:gd name="csX35" fmla="*/ 238854 w 632515"/>
              <a:gd name="csY35" fmla="*/ 767436 h 767435"/>
              <a:gd name="csX36" fmla="*/ 210103 w 632515"/>
              <a:gd name="csY36" fmla="*/ 767436 h 767435"/>
              <a:gd name="csX37" fmla="*/ 245489 w 632515"/>
              <a:gd name="csY37" fmla="*/ 718774 h 767435"/>
              <a:gd name="csX38" fmla="*/ 227796 w 632515"/>
              <a:gd name="csY38" fmla="*/ 687818 h 767435"/>
              <a:gd name="csX39" fmla="*/ 128268 w 632515"/>
              <a:gd name="csY39" fmla="*/ 654638 h 767435"/>
              <a:gd name="csX40" fmla="*/ 81830 w 632515"/>
              <a:gd name="csY40" fmla="*/ 674542 h 767435"/>
              <a:gd name="csX41" fmla="*/ 48655 w 632515"/>
              <a:gd name="csY41" fmla="*/ 681183 h 767435"/>
              <a:gd name="csX42" fmla="*/ 57502 w 632515"/>
              <a:gd name="csY42" fmla="*/ 608199 h 767435"/>
              <a:gd name="csX43" fmla="*/ 17687 w 632515"/>
              <a:gd name="csY43" fmla="*/ 555121 h 767435"/>
              <a:gd name="csX44" fmla="*/ 95094 w 632515"/>
              <a:gd name="csY44" fmla="*/ 581654 h 767435"/>
              <a:gd name="csX45" fmla="*/ 97311 w 632515"/>
              <a:gd name="csY45" fmla="*/ 521941 h 767435"/>
              <a:gd name="csX46" fmla="*/ 117221 w 632515"/>
              <a:gd name="csY46" fmla="*/ 495407 h 767435"/>
              <a:gd name="csX47" fmla="*/ 137120 w 632515"/>
              <a:gd name="csY47" fmla="*/ 471074 h 767435"/>
              <a:gd name="csX48" fmla="*/ 0 w 632515"/>
              <a:gd name="csY48" fmla="*/ 402519 h 767435"/>
              <a:gd name="csX49" fmla="*/ 37598 w 632515"/>
              <a:gd name="csY49" fmla="*/ 272034 h 767435"/>
              <a:gd name="csX50" fmla="*/ 119421 w 632515"/>
              <a:gd name="csY50" fmla="*/ 243277 h 767435"/>
              <a:gd name="csX51" fmla="*/ 141538 w 632515"/>
              <a:gd name="csY51" fmla="*/ 218955 h 767435"/>
              <a:gd name="csX52" fmla="*/ 170289 w 632515"/>
              <a:gd name="csY52" fmla="*/ 176935 h 76743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</a:cxnLst>
            <a:rect l="l" t="t" r="r" b="b"/>
            <a:pathLst>
              <a:path w="632515" h="767435" extrusionOk="0">
                <a:moveTo>
                  <a:pt x="207897" y="86253"/>
                </a:moveTo>
                <a:lnTo>
                  <a:pt x="249913" y="95105"/>
                </a:lnTo>
                <a:lnTo>
                  <a:pt x="249913" y="95105"/>
                </a:lnTo>
                <a:lnTo>
                  <a:pt x="302997" y="84047"/>
                </a:lnTo>
                <a:lnTo>
                  <a:pt x="338383" y="42020"/>
                </a:lnTo>
                <a:lnTo>
                  <a:pt x="409149" y="28751"/>
                </a:lnTo>
                <a:lnTo>
                  <a:pt x="402514" y="0"/>
                </a:lnTo>
                <a:lnTo>
                  <a:pt x="422413" y="35391"/>
                </a:lnTo>
                <a:lnTo>
                  <a:pt x="528576" y="42020"/>
                </a:lnTo>
                <a:lnTo>
                  <a:pt x="466656" y="103951"/>
                </a:lnTo>
                <a:lnTo>
                  <a:pt x="464439" y="141543"/>
                </a:lnTo>
                <a:lnTo>
                  <a:pt x="468862" y="152601"/>
                </a:lnTo>
                <a:lnTo>
                  <a:pt x="482132" y="143755"/>
                </a:lnTo>
                <a:lnTo>
                  <a:pt x="508666" y="154819"/>
                </a:lnTo>
                <a:lnTo>
                  <a:pt x="506465" y="143755"/>
                </a:lnTo>
                <a:lnTo>
                  <a:pt x="563967" y="108375"/>
                </a:lnTo>
                <a:lnTo>
                  <a:pt x="583866" y="108375"/>
                </a:lnTo>
                <a:lnTo>
                  <a:pt x="599348" y="199051"/>
                </a:lnTo>
                <a:lnTo>
                  <a:pt x="619258" y="196833"/>
                </a:lnTo>
                <a:lnTo>
                  <a:pt x="572808" y="283092"/>
                </a:lnTo>
                <a:lnTo>
                  <a:pt x="583866" y="345017"/>
                </a:lnTo>
                <a:lnTo>
                  <a:pt x="603771" y="378186"/>
                </a:lnTo>
                <a:lnTo>
                  <a:pt x="632516" y="389250"/>
                </a:lnTo>
                <a:lnTo>
                  <a:pt x="605988" y="426847"/>
                </a:lnTo>
                <a:lnTo>
                  <a:pt x="555115" y="446752"/>
                </a:lnTo>
                <a:lnTo>
                  <a:pt x="524152" y="504254"/>
                </a:lnTo>
                <a:lnTo>
                  <a:pt x="466656" y="521941"/>
                </a:lnTo>
                <a:lnTo>
                  <a:pt x="457798" y="513100"/>
                </a:lnTo>
                <a:lnTo>
                  <a:pt x="417989" y="502036"/>
                </a:lnTo>
                <a:lnTo>
                  <a:pt x="353858" y="533005"/>
                </a:lnTo>
                <a:lnTo>
                  <a:pt x="325107" y="557332"/>
                </a:lnTo>
                <a:lnTo>
                  <a:pt x="245489" y="579448"/>
                </a:lnTo>
                <a:lnTo>
                  <a:pt x="289722" y="670125"/>
                </a:lnTo>
                <a:lnTo>
                  <a:pt x="278664" y="720992"/>
                </a:lnTo>
                <a:lnTo>
                  <a:pt x="258765" y="729838"/>
                </a:lnTo>
                <a:lnTo>
                  <a:pt x="238854" y="767436"/>
                </a:lnTo>
                <a:lnTo>
                  <a:pt x="210103" y="767436"/>
                </a:lnTo>
                <a:lnTo>
                  <a:pt x="245489" y="718774"/>
                </a:lnTo>
                <a:lnTo>
                  <a:pt x="227796" y="687818"/>
                </a:lnTo>
                <a:lnTo>
                  <a:pt x="128268" y="654638"/>
                </a:lnTo>
                <a:lnTo>
                  <a:pt x="81830" y="674542"/>
                </a:lnTo>
                <a:lnTo>
                  <a:pt x="48655" y="681183"/>
                </a:lnTo>
                <a:lnTo>
                  <a:pt x="57502" y="608199"/>
                </a:lnTo>
                <a:lnTo>
                  <a:pt x="17687" y="555121"/>
                </a:lnTo>
                <a:lnTo>
                  <a:pt x="95094" y="581654"/>
                </a:lnTo>
                <a:lnTo>
                  <a:pt x="97311" y="521941"/>
                </a:lnTo>
                <a:lnTo>
                  <a:pt x="117221" y="495407"/>
                </a:lnTo>
                <a:lnTo>
                  <a:pt x="137120" y="471074"/>
                </a:lnTo>
                <a:lnTo>
                  <a:pt x="0" y="402519"/>
                </a:lnTo>
                <a:lnTo>
                  <a:pt x="37598" y="272034"/>
                </a:lnTo>
                <a:lnTo>
                  <a:pt x="119421" y="243277"/>
                </a:lnTo>
                <a:lnTo>
                  <a:pt x="141538" y="218955"/>
                </a:lnTo>
                <a:lnTo>
                  <a:pt x="170289" y="176935"/>
                </a:lnTo>
                <a:close/>
              </a:path>
            </a:pathLst>
          </a:custGeom>
          <a:solidFill>
            <a:srgbClr val="7B1932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8" name="Freihandform: Form 187"/>
          <p:cNvSpPr/>
          <p:nvPr/>
        </p:nvSpPr>
        <p:spPr bwMode="auto">
          <a:xfrm>
            <a:off x="4734272" y="3291602"/>
            <a:ext cx="1386589" cy="1174366"/>
          </a:xfrm>
          <a:custGeom>
            <a:avLst/>
            <a:gdLst>
              <a:gd name="csX0" fmla="*/ 1048213 w 1386589"/>
              <a:gd name="csY0" fmla="*/ 847048 h 1174366"/>
              <a:gd name="csX1" fmla="*/ 1048213 w 1386589"/>
              <a:gd name="csY1" fmla="*/ 831561 h 1174366"/>
              <a:gd name="csX2" fmla="*/ 1105715 w 1386589"/>
              <a:gd name="csY2" fmla="*/ 805027 h 1174366"/>
              <a:gd name="csX3" fmla="*/ 1105715 w 1386589"/>
              <a:gd name="csY3" fmla="*/ 740891 h 1174366"/>
              <a:gd name="csX4" fmla="*/ 1130048 w 1386589"/>
              <a:gd name="csY4" fmla="*/ 720980 h 1174366"/>
              <a:gd name="csX5" fmla="*/ 1161005 w 1386589"/>
              <a:gd name="csY5" fmla="*/ 765213 h 1174366"/>
              <a:gd name="csX6" fmla="*/ 1207443 w 1386589"/>
              <a:gd name="csY6" fmla="*/ 678960 h 1174366"/>
              <a:gd name="csX7" fmla="*/ 1194179 w 1386589"/>
              <a:gd name="csY7" fmla="*/ 663478 h 1174366"/>
              <a:gd name="csX8" fmla="*/ 1172063 w 1386589"/>
              <a:gd name="csY8" fmla="*/ 612617 h 1174366"/>
              <a:gd name="csX9" fmla="*/ 1240623 w 1386589"/>
              <a:gd name="csY9" fmla="*/ 603770 h 1174366"/>
              <a:gd name="csX10" fmla="*/ 1262739 w 1386589"/>
              <a:gd name="csY10" fmla="*/ 581654 h 1174366"/>
              <a:gd name="csX11" fmla="*/ 1276015 w 1386589"/>
              <a:gd name="csY11" fmla="*/ 532999 h 1174366"/>
              <a:gd name="csX12" fmla="*/ 1386590 w 1386589"/>
              <a:gd name="csY12" fmla="*/ 493190 h 1174366"/>
              <a:gd name="csX13" fmla="*/ 1368897 w 1386589"/>
              <a:gd name="csY13" fmla="*/ 409148 h 1174366"/>
              <a:gd name="csX14" fmla="*/ 1362268 w 1386589"/>
              <a:gd name="csY14" fmla="*/ 358282 h 1174366"/>
              <a:gd name="csX15" fmla="*/ 1355621 w 1386589"/>
              <a:gd name="csY15" fmla="*/ 404725 h 1174366"/>
              <a:gd name="csX16" fmla="*/ 1337928 w 1386589"/>
              <a:gd name="csY16" fmla="*/ 395873 h 1174366"/>
              <a:gd name="csX17" fmla="*/ 1236194 w 1386589"/>
              <a:gd name="csY17" fmla="*/ 351641 h 1174366"/>
              <a:gd name="csX18" fmla="*/ 1225136 w 1386589"/>
              <a:gd name="csY18" fmla="*/ 371545 h 1174366"/>
              <a:gd name="csX19" fmla="*/ 1178704 w 1386589"/>
              <a:gd name="csY19" fmla="*/ 375974 h 1174366"/>
              <a:gd name="csX20" fmla="*/ 1149936 w 1386589"/>
              <a:gd name="csY20" fmla="*/ 356070 h 1174366"/>
              <a:gd name="csX21" fmla="*/ 1107921 w 1386589"/>
              <a:gd name="csY21" fmla="*/ 325107 h 1174366"/>
              <a:gd name="csX22" fmla="*/ 1103509 w 1386589"/>
              <a:gd name="csY22" fmla="*/ 300774 h 1174366"/>
              <a:gd name="csX23" fmla="*/ 986288 w 1386589"/>
              <a:gd name="csY23" fmla="*/ 302991 h 1174366"/>
              <a:gd name="csX24" fmla="*/ 997346 w 1386589"/>
              <a:gd name="csY24" fmla="*/ 218944 h 1174366"/>
              <a:gd name="csX25" fmla="*/ 986288 w 1386589"/>
              <a:gd name="csY25" fmla="*/ 212309 h 1174366"/>
              <a:gd name="csX26" fmla="*/ 959742 w 1386589"/>
              <a:gd name="csY26" fmla="*/ 212309 h 1174366"/>
              <a:gd name="csX27" fmla="*/ 846962 w 1386589"/>
              <a:gd name="csY27" fmla="*/ 185770 h 1174366"/>
              <a:gd name="csX28" fmla="*/ 851379 w 1386589"/>
              <a:gd name="csY28" fmla="*/ 154813 h 1174366"/>
              <a:gd name="csX29" fmla="*/ 780602 w 1386589"/>
              <a:gd name="csY29" fmla="*/ 174717 h 1174366"/>
              <a:gd name="csX30" fmla="*/ 776184 w 1386589"/>
              <a:gd name="csY30" fmla="*/ 161448 h 1174366"/>
              <a:gd name="csX31" fmla="*/ 654540 w 1386589"/>
              <a:gd name="csY31" fmla="*/ 81830 h 1174366"/>
              <a:gd name="csX32" fmla="*/ 650128 w 1386589"/>
              <a:gd name="csY32" fmla="*/ 86253 h 1174366"/>
              <a:gd name="csX33" fmla="*/ 625800 w 1386589"/>
              <a:gd name="csY33" fmla="*/ 90676 h 1174366"/>
              <a:gd name="csX34" fmla="*/ 614725 w 1386589"/>
              <a:gd name="csY34" fmla="*/ 159236 h 1174366"/>
              <a:gd name="csX35" fmla="*/ 555017 w 1386589"/>
              <a:gd name="csY35" fmla="*/ 161448 h 1174366"/>
              <a:gd name="csX36" fmla="*/ 524049 w 1386589"/>
              <a:gd name="csY36" fmla="*/ 108369 h 1174366"/>
              <a:gd name="csX37" fmla="*/ 532913 w 1386589"/>
              <a:gd name="csY37" fmla="*/ 90676 h 1174366"/>
              <a:gd name="csX38" fmla="*/ 559440 w 1386589"/>
              <a:gd name="csY38" fmla="*/ 92888 h 1174366"/>
              <a:gd name="csX39" fmla="*/ 486457 w 1386589"/>
              <a:gd name="csY39" fmla="*/ 61925 h 1174366"/>
              <a:gd name="csX40" fmla="*/ 459935 w 1386589"/>
              <a:gd name="csY40" fmla="*/ 24322 h 1174366"/>
              <a:gd name="csX41" fmla="*/ 466564 w 1386589"/>
              <a:gd name="csY41" fmla="*/ 0 h 1174366"/>
              <a:gd name="csX42" fmla="*/ 397998 w 1386589"/>
              <a:gd name="csY42" fmla="*/ 8841 h 1174366"/>
              <a:gd name="csX43" fmla="*/ 391358 w 1386589"/>
              <a:gd name="csY43" fmla="*/ 33168 h 1174366"/>
              <a:gd name="csX44" fmla="*/ 393564 w 1386589"/>
              <a:gd name="csY44" fmla="*/ 88459 h 1174366"/>
              <a:gd name="csX45" fmla="*/ 375882 w 1386589"/>
              <a:gd name="csY45" fmla="*/ 112792 h 1174366"/>
              <a:gd name="csX46" fmla="*/ 302997 w 1386589"/>
              <a:gd name="csY46" fmla="*/ 72983 h 1174366"/>
              <a:gd name="csX47" fmla="*/ 252124 w 1386589"/>
              <a:gd name="csY47" fmla="*/ 119421 h 1174366"/>
              <a:gd name="csX48" fmla="*/ 139337 w 1386589"/>
              <a:gd name="csY48" fmla="*/ 157019 h 1174366"/>
              <a:gd name="csX49" fmla="*/ 143749 w 1386589"/>
              <a:gd name="csY49" fmla="*/ 205680 h 1174366"/>
              <a:gd name="csX50" fmla="*/ 181352 w 1386589"/>
              <a:gd name="csY50" fmla="*/ 230002 h 1174366"/>
              <a:gd name="csX51" fmla="*/ 168083 w 1386589"/>
              <a:gd name="csY51" fmla="*/ 249907 h 1174366"/>
              <a:gd name="csX52" fmla="*/ 134909 w 1386589"/>
              <a:gd name="csY52" fmla="*/ 254336 h 1174366"/>
              <a:gd name="csX53" fmla="*/ 53084 w 1386589"/>
              <a:gd name="csY53" fmla="*/ 274240 h 1174366"/>
              <a:gd name="csX54" fmla="*/ 15481 w 1386589"/>
              <a:gd name="csY54" fmla="*/ 298562 h 1174366"/>
              <a:gd name="csX55" fmla="*/ 0 w 1386589"/>
              <a:gd name="csY55" fmla="*/ 314043 h 1174366"/>
              <a:gd name="csX56" fmla="*/ 30957 w 1386589"/>
              <a:gd name="csY56" fmla="*/ 358282 h 1174366"/>
              <a:gd name="csX57" fmla="*/ 37592 w 1386589"/>
              <a:gd name="csY57" fmla="*/ 426841 h 1174366"/>
              <a:gd name="csX58" fmla="*/ 4423 w 1386589"/>
              <a:gd name="csY58" fmla="*/ 429053 h 1174366"/>
              <a:gd name="csX59" fmla="*/ 0 w 1386589"/>
              <a:gd name="csY59" fmla="*/ 442317 h 1174366"/>
              <a:gd name="csX60" fmla="*/ 50867 w 1386589"/>
              <a:gd name="csY60" fmla="*/ 457804 h 1174366"/>
              <a:gd name="csX61" fmla="*/ 44232 w 1386589"/>
              <a:gd name="csY61" fmla="*/ 475491 h 1174366"/>
              <a:gd name="csX62" fmla="*/ 64131 w 1386589"/>
              <a:gd name="csY62" fmla="*/ 510883 h 1174366"/>
              <a:gd name="csX63" fmla="*/ 170294 w 1386589"/>
              <a:gd name="csY63" fmla="*/ 517512 h 1174366"/>
              <a:gd name="csX64" fmla="*/ 108375 w 1386589"/>
              <a:gd name="csY64" fmla="*/ 579443 h 1174366"/>
              <a:gd name="csX65" fmla="*/ 106158 w 1386589"/>
              <a:gd name="csY65" fmla="*/ 617035 h 1174366"/>
              <a:gd name="csX66" fmla="*/ 110581 w 1386589"/>
              <a:gd name="csY66" fmla="*/ 628093 h 1174366"/>
              <a:gd name="csX67" fmla="*/ 123851 w 1386589"/>
              <a:gd name="csY67" fmla="*/ 619246 h 1174366"/>
              <a:gd name="csX68" fmla="*/ 150384 w 1386589"/>
              <a:gd name="csY68" fmla="*/ 630310 h 1174366"/>
              <a:gd name="csX69" fmla="*/ 148184 w 1386589"/>
              <a:gd name="csY69" fmla="*/ 619246 h 1174366"/>
              <a:gd name="csX70" fmla="*/ 205686 w 1386589"/>
              <a:gd name="csY70" fmla="*/ 583866 h 1174366"/>
              <a:gd name="csX71" fmla="*/ 225585 w 1386589"/>
              <a:gd name="csY71" fmla="*/ 583866 h 1174366"/>
              <a:gd name="csX72" fmla="*/ 241066 w 1386589"/>
              <a:gd name="csY72" fmla="*/ 674542 h 1174366"/>
              <a:gd name="csX73" fmla="*/ 260976 w 1386589"/>
              <a:gd name="csY73" fmla="*/ 672325 h 1174366"/>
              <a:gd name="csX74" fmla="*/ 214526 w 1386589"/>
              <a:gd name="csY74" fmla="*/ 758583 h 1174366"/>
              <a:gd name="csX75" fmla="*/ 225585 w 1386589"/>
              <a:gd name="csY75" fmla="*/ 820509 h 1174366"/>
              <a:gd name="csX76" fmla="*/ 245489 w 1386589"/>
              <a:gd name="csY76" fmla="*/ 853677 h 1174366"/>
              <a:gd name="csX77" fmla="*/ 274234 w 1386589"/>
              <a:gd name="csY77" fmla="*/ 864741 h 1174366"/>
              <a:gd name="csX78" fmla="*/ 305203 w 1386589"/>
              <a:gd name="csY78" fmla="*/ 886857 h 1174366"/>
              <a:gd name="csX79" fmla="*/ 362607 w 1386589"/>
              <a:gd name="csY79" fmla="*/ 999649 h 1174366"/>
              <a:gd name="csX80" fmla="*/ 331650 w 1386589"/>
              <a:gd name="csY80" fmla="*/ 1070415 h 1174366"/>
              <a:gd name="csX81" fmla="*/ 336073 w 1386589"/>
              <a:gd name="csY81" fmla="*/ 1096960 h 1174366"/>
              <a:gd name="csX82" fmla="*/ 358195 w 1386589"/>
              <a:gd name="csY82" fmla="*/ 1112442 h 1174366"/>
              <a:gd name="csX83" fmla="*/ 415691 w 1386589"/>
              <a:gd name="csY83" fmla="*/ 1096960 h 1174366"/>
              <a:gd name="csX84" fmla="*/ 468770 w 1386589"/>
              <a:gd name="csY84" fmla="*/ 1145616 h 1174366"/>
              <a:gd name="csX85" fmla="*/ 510791 w 1386589"/>
              <a:gd name="csY85" fmla="*/ 1174367 h 1174366"/>
              <a:gd name="csX86" fmla="*/ 594826 w 1386589"/>
              <a:gd name="csY86" fmla="*/ 1165520 h 1174366"/>
              <a:gd name="csX87" fmla="*/ 641276 w 1386589"/>
              <a:gd name="csY87" fmla="*/ 1094749 h 1174366"/>
              <a:gd name="csX88" fmla="*/ 585986 w 1386589"/>
              <a:gd name="csY88" fmla="*/ 1048299 h 1174366"/>
              <a:gd name="csX89" fmla="*/ 599249 w 1386589"/>
              <a:gd name="csY89" fmla="*/ 1032824 h 1174366"/>
              <a:gd name="csX90" fmla="*/ 641276 w 1386589"/>
              <a:gd name="csY90" fmla="*/ 1028395 h 1174366"/>
              <a:gd name="csX91" fmla="*/ 696560 w 1386589"/>
              <a:gd name="csY91" fmla="*/ 1090326 h 1174366"/>
              <a:gd name="csX92" fmla="*/ 714265 w 1386589"/>
              <a:gd name="csY92" fmla="*/ 1046093 h 1174366"/>
              <a:gd name="csX93" fmla="*/ 762909 w 1386589"/>
              <a:gd name="csY93" fmla="*/ 999649 h 1174366"/>
              <a:gd name="csX94" fmla="*/ 762909 w 1386589"/>
              <a:gd name="csY94" fmla="*/ 964258 h 1174366"/>
              <a:gd name="csX95" fmla="*/ 696560 w 1386589"/>
              <a:gd name="csY95" fmla="*/ 955412 h 1174366"/>
              <a:gd name="csX96" fmla="*/ 727517 w 1386589"/>
              <a:gd name="csY96" fmla="*/ 915608 h 1174366"/>
              <a:gd name="csX97" fmla="*/ 773979 w 1386589"/>
              <a:gd name="csY97" fmla="*/ 889069 h 1174366"/>
              <a:gd name="csX98" fmla="*/ 869078 w 1386589"/>
              <a:gd name="csY98" fmla="*/ 895698 h 1174366"/>
              <a:gd name="csX99" fmla="*/ 886759 w 1386589"/>
              <a:gd name="csY99" fmla="*/ 882428 h 1174366"/>
              <a:gd name="csX100" fmla="*/ 888977 w 1386589"/>
              <a:gd name="csY100" fmla="*/ 853677 h 117436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  <a:cxn ang="0">
                <a:pos x="csX87" y="csY87"/>
              </a:cxn>
              <a:cxn ang="0">
                <a:pos x="csX88" y="csY88"/>
              </a:cxn>
              <a:cxn ang="0">
                <a:pos x="csX89" y="csY89"/>
              </a:cxn>
              <a:cxn ang="0">
                <a:pos x="csX90" y="csY90"/>
              </a:cxn>
              <a:cxn ang="0">
                <a:pos x="csX91" y="csY91"/>
              </a:cxn>
              <a:cxn ang="0">
                <a:pos x="csX92" y="csY92"/>
              </a:cxn>
              <a:cxn ang="0">
                <a:pos x="csX93" y="csY93"/>
              </a:cxn>
              <a:cxn ang="0">
                <a:pos x="csX94" y="csY94"/>
              </a:cxn>
              <a:cxn ang="0">
                <a:pos x="csX95" y="csY95"/>
              </a:cxn>
              <a:cxn ang="0">
                <a:pos x="csX96" y="csY96"/>
              </a:cxn>
              <a:cxn ang="0">
                <a:pos x="csX97" y="csY97"/>
              </a:cxn>
              <a:cxn ang="0">
                <a:pos x="csX98" y="csY98"/>
              </a:cxn>
              <a:cxn ang="0">
                <a:pos x="csX99" y="csY99"/>
              </a:cxn>
              <a:cxn ang="0">
                <a:pos x="csX100" y="csY100"/>
              </a:cxn>
            </a:cxnLst>
            <a:rect l="l" t="t" r="r" b="b"/>
            <a:pathLst>
              <a:path w="1386589" h="1174366" extrusionOk="0">
                <a:moveTo>
                  <a:pt x="1048213" y="847048"/>
                </a:moveTo>
                <a:lnTo>
                  <a:pt x="1048213" y="831561"/>
                </a:lnTo>
                <a:lnTo>
                  <a:pt x="1105715" y="805027"/>
                </a:lnTo>
                <a:lnTo>
                  <a:pt x="1105715" y="740891"/>
                </a:lnTo>
                <a:lnTo>
                  <a:pt x="1130048" y="720980"/>
                </a:lnTo>
                <a:lnTo>
                  <a:pt x="1161005" y="765213"/>
                </a:lnTo>
                <a:lnTo>
                  <a:pt x="1207443" y="678960"/>
                </a:lnTo>
                <a:lnTo>
                  <a:pt x="1194179" y="663478"/>
                </a:lnTo>
                <a:lnTo>
                  <a:pt x="1172063" y="612617"/>
                </a:lnTo>
                <a:lnTo>
                  <a:pt x="1240623" y="603770"/>
                </a:lnTo>
                <a:lnTo>
                  <a:pt x="1262739" y="581654"/>
                </a:lnTo>
                <a:lnTo>
                  <a:pt x="1276015" y="532999"/>
                </a:lnTo>
                <a:lnTo>
                  <a:pt x="1386590" y="493190"/>
                </a:lnTo>
                <a:lnTo>
                  <a:pt x="1368897" y="409148"/>
                </a:lnTo>
                <a:lnTo>
                  <a:pt x="1362268" y="358282"/>
                </a:lnTo>
                <a:lnTo>
                  <a:pt x="1355621" y="404725"/>
                </a:lnTo>
                <a:lnTo>
                  <a:pt x="1337928" y="395873"/>
                </a:lnTo>
                <a:lnTo>
                  <a:pt x="1236194" y="351641"/>
                </a:lnTo>
                <a:lnTo>
                  <a:pt x="1225136" y="371545"/>
                </a:lnTo>
                <a:lnTo>
                  <a:pt x="1178704" y="375974"/>
                </a:lnTo>
                <a:lnTo>
                  <a:pt x="1149936" y="356070"/>
                </a:lnTo>
                <a:lnTo>
                  <a:pt x="1107921" y="325107"/>
                </a:lnTo>
                <a:lnTo>
                  <a:pt x="1103509" y="300774"/>
                </a:lnTo>
                <a:lnTo>
                  <a:pt x="986288" y="302991"/>
                </a:lnTo>
                <a:lnTo>
                  <a:pt x="997346" y="218944"/>
                </a:lnTo>
                <a:lnTo>
                  <a:pt x="986288" y="212309"/>
                </a:lnTo>
                <a:lnTo>
                  <a:pt x="959742" y="212309"/>
                </a:lnTo>
                <a:lnTo>
                  <a:pt x="846962" y="185770"/>
                </a:lnTo>
                <a:lnTo>
                  <a:pt x="851379" y="154813"/>
                </a:lnTo>
                <a:lnTo>
                  <a:pt x="780602" y="174717"/>
                </a:lnTo>
                <a:lnTo>
                  <a:pt x="776184" y="161448"/>
                </a:lnTo>
                <a:lnTo>
                  <a:pt x="654540" y="81830"/>
                </a:lnTo>
                <a:lnTo>
                  <a:pt x="650128" y="86253"/>
                </a:lnTo>
                <a:lnTo>
                  <a:pt x="625800" y="90676"/>
                </a:lnTo>
                <a:lnTo>
                  <a:pt x="614725" y="159236"/>
                </a:lnTo>
                <a:lnTo>
                  <a:pt x="555017" y="161448"/>
                </a:lnTo>
                <a:lnTo>
                  <a:pt x="524049" y="108369"/>
                </a:lnTo>
                <a:lnTo>
                  <a:pt x="532913" y="90676"/>
                </a:lnTo>
                <a:lnTo>
                  <a:pt x="559440" y="92888"/>
                </a:lnTo>
                <a:lnTo>
                  <a:pt x="486457" y="61925"/>
                </a:lnTo>
                <a:lnTo>
                  <a:pt x="459935" y="24322"/>
                </a:lnTo>
                <a:lnTo>
                  <a:pt x="466564" y="0"/>
                </a:lnTo>
                <a:lnTo>
                  <a:pt x="397998" y="8841"/>
                </a:lnTo>
                <a:lnTo>
                  <a:pt x="391358" y="33168"/>
                </a:lnTo>
                <a:lnTo>
                  <a:pt x="393564" y="88459"/>
                </a:lnTo>
                <a:lnTo>
                  <a:pt x="375882" y="112792"/>
                </a:lnTo>
                <a:lnTo>
                  <a:pt x="302997" y="72983"/>
                </a:lnTo>
                <a:lnTo>
                  <a:pt x="252124" y="119421"/>
                </a:lnTo>
                <a:lnTo>
                  <a:pt x="139337" y="157019"/>
                </a:lnTo>
                <a:lnTo>
                  <a:pt x="143749" y="205680"/>
                </a:lnTo>
                <a:lnTo>
                  <a:pt x="181352" y="230002"/>
                </a:lnTo>
                <a:lnTo>
                  <a:pt x="168083" y="249907"/>
                </a:lnTo>
                <a:lnTo>
                  <a:pt x="134909" y="254336"/>
                </a:lnTo>
                <a:lnTo>
                  <a:pt x="53084" y="274240"/>
                </a:lnTo>
                <a:lnTo>
                  <a:pt x="15481" y="298562"/>
                </a:lnTo>
                <a:lnTo>
                  <a:pt x="0" y="314043"/>
                </a:lnTo>
                <a:lnTo>
                  <a:pt x="30957" y="358282"/>
                </a:lnTo>
                <a:lnTo>
                  <a:pt x="37592" y="426841"/>
                </a:lnTo>
                <a:lnTo>
                  <a:pt x="4423" y="429053"/>
                </a:lnTo>
                <a:lnTo>
                  <a:pt x="0" y="442317"/>
                </a:lnTo>
                <a:lnTo>
                  <a:pt x="50867" y="457804"/>
                </a:lnTo>
                <a:lnTo>
                  <a:pt x="44232" y="475491"/>
                </a:lnTo>
                <a:lnTo>
                  <a:pt x="64131" y="510883"/>
                </a:lnTo>
                <a:lnTo>
                  <a:pt x="170294" y="517512"/>
                </a:lnTo>
                <a:lnTo>
                  <a:pt x="108375" y="579443"/>
                </a:lnTo>
                <a:lnTo>
                  <a:pt x="106158" y="617035"/>
                </a:lnTo>
                <a:lnTo>
                  <a:pt x="110581" y="628093"/>
                </a:lnTo>
                <a:lnTo>
                  <a:pt x="123851" y="619246"/>
                </a:lnTo>
                <a:lnTo>
                  <a:pt x="150384" y="630310"/>
                </a:lnTo>
                <a:lnTo>
                  <a:pt x="148184" y="619246"/>
                </a:lnTo>
                <a:lnTo>
                  <a:pt x="205686" y="583866"/>
                </a:lnTo>
                <a:lnTo>
                  <a:pt x="225585" y="583866"/>
                </a:lnTo>
                <a:lnTo>
                  <a:pt x="241066" y="674542"/>
                </a:lnTo>
                <a:lnTo>
                  <a:pt x="260976" y="672325"/>
                </a:lnTo>
                <a:lnTo>
                  <a:pt x="214526" y="758583"/>
                </a:lnTo>
                <a:lnTo>
                  <a:pt x="225585" y="820509"/>
                </a:lnTo>
                <a:lnTo>
                  <a:pt x="245489" y="853677"/>
                </a:lnTo>
                <a:lnTo>
                  <a:pt x="274234" y="864741"/>
                </a:lnTo>
                <a:lnTo>
                  <a:pt x="305203" y="886857"/>
                </a:lnTo>
                <a:lnTo>
                  <a:pt x="362607" y="999649"/>
                </a:lnTo>
                <a:lnTo>
                  <a:pt x="331650" y="1070415"/>
                </a:lnTo>
                <a:lnTo>
                  <a:pt x="336073" y="1096960"/>
                </a:lnTo>
                <a:lnTo>
                  <a:pt x="358195" y="1112442"/>
                </a:lnTo>
                <a:lnTo>
                  <a:pt x="415691" y="1096960"/>
                </a:lnTo>
                <a:lnTo>
                  <a:pt x="468770" y="1145616"/>
                </a:lnTo>
                <a:lnTo>
                  <a:pt x="510791" y="1174367"/>
                </a:lnTo>
                <a:lnTo>
                  <a:pt x="594826" y="1165520"/>
                </a:lnTo>
                <a:lnTo>
                  <a:pt x="641276" y="1094749"/>
                </a:lnTo>
                <a:lnTo>
                  <a:pt x="585986" y="1048299"/>
                </a:lnTo>
                <a:lnTo>
                  <a:pt x="599249" y="1032824"/>
                </a:lnTo>
                <a:lnTo>
                  <a:pt x="641276" y="1028395"/>
                </a:lnTo>
                <a:lnTo>
                  <a:pt x="696560" y="1090326"/>
                </a:lnTo>
                <a:lnTo>
                  <a:pt x="714265" y="1046093"/>
                </a:lnTo>
                <a:lnTo>
                  <a:pt x="762909" y="999649"/>
                </a:lnTo>
                <a:lnTo>
                  <a:pt x="762909" y="964258"/>
                </a:lnTo>
                <a:lnTo>
                  <a:pt x="696560" y="955412"/>
                </a:lnTo>
                <a:lnTo>
                  <a:pt x="727517" y="915608"/>
                </a:lnTo>
                <a:lnTo>
                  <a:pt x="773979" y="889069"/>
                </a:lnTo>
                <a:lnTo>
                  <a:pt x="869078" y="895698"/>
                </a:lnTo>
                <a:lnTo>
                  <a:pt x="886759" y="882428"/>
                </a:lnTo>
                <a:lnTo>
                  <a:pt x="888977" y="853677"/>
                </a:lnTo>
                <a:close/>
              </a:path>
            </a:pathLst>
          </a:custGeom>
          <a:solidFill>
            <a:srgbClr val="B6B6B6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9" name="Freihandform: Form 188"/>
          <p:cNvSpPr/>
          <p:nvPr/>
        </p:nvSpPr>
        <p:spPr bwMode="auto">
          <a:xfrm>
            <a:off x="4028767" y="2782925"/>
            <a:ext cx="1099068" cy="1116865"/>
          </a:xfrm>
          <a:custGeom>
            <a:avLst/>
            <a:gdLst>
              <a:gd name="csX0" fmla="*/ 2217 w 1099068"/>
              <a:gd name="csY0" fmla="*/ 873588 h 1116865"/>
              <a:gd name="csX1" fmla="*/ 66354 w 1099068"/>
              <a:gd name="csY1" fmla="*/ 827150 h 1116865"/>
              <a:gd name="csX2" fmla="*/ 88459 w 1099068"/>
              <a:gd name="csY2" fmla="*/ 831567 h 1116865"/>
              <a:gd name="csX3" fmla="*/ 90676 w 1099068"/>
              <a:gd name="csY3" fmla="*/ 800604 h 1116865"/>
              <a:gd name="csX4" fmla="*/ 145972 w 1099068"/>
              <a:gd name="csY4" fmla="*/ 811668 h 1116865"/>
              <a:gd name="csX5" fmla="*/ 183558 w 1099068"/>
              <a:gd name="csY5" fmla="*/ 778488 h 1116865"/>
              <a:gd name="csX6" fmla="*/ 203469 w 1099068"/>
              <a:gd name="csY6" fmla="*/ 789552 h 1116865"/>
              <a:gd name="csX7" fmla="*/ 243277 w 1099068"/>
              <a:gd name="csY7" fmla="*/ 763013 h 1116865"/>
              <a:gd name="csX8" fmla="*/ 260976 w 1099068"/>
              <a:gd name="csY8" fmla="*/ 687818 h 1116865"/>
              <a:gd name="csX9" fmla="*/ 227802 w 1099068"/>
              <a:gd name="csY9" fmla="*/ 648003 h 1116865"/>
              <a:gd name="csX10" fmla="*/ 227802 w 1099068"/>
              <a:gd name="csY10" fmla="*/ 625887 h 1116865"/>
              <a:gd name="csX11" fmla="*/ 247701 w 1099068"/>
              <a:gd name="csY11" fmla="*/ 597136 h 1116865"/>
              <a:gd name="csX12" fmla="*/ 283087 w 1099068"/>
              <a:gd name="csY12" fmla="*/ 594930 h 1116865"/>
              <a:gd name="csX13" fmla="*/ 353852 w 1099068"/>
              <a:gd name="csY13" fmla="*/ 555115 h 1116865"/>
              <a:gd name="csX14" fmla="*/ 367128 w 1099068"/>
              <a:gd name="csY14" fmla="*/ 561750 h 1116865"/>
              <a:gd name="csX15" fmla="*/ 371557 w 1099068"/>
              <a:gd name="csY15" fmla="*/ 541846 h 1116865"/>
              <a:gd name="csX16" fmla="*/ 422424 w 1099068"/>
              <a:gd name="csY16" fmla="*/ 524152 h 1116865"/>
              <a:gd name="csX17" fmla="*/ 413578 w 1099068"/>
              <a:gd name="csY17" fmla="*/ 479920 h 1116865"/>
              <a:gd name="csX18" fmla="*/ 437894 w 1099068"/>
              <a:gd name="csY18" fmla="*/ 466656 h 1116865"/>
              <a:gd name="csX19" fmla="*/ 417995 w 1099068"/>
              <a:gd name="csY19" fmla="*/ 413578 h 1116865"/>
              <a:gd name="csX20" fmla="*/ 451169 w 1099068"/>
              <a:gd name="csY20" fmla="*/ 409149 h 1116865"/>
              <a:gd name="csX21" fmla="*/ 484343 w 1099068"/>
              <a:gd name="csY21" fmla="*/ 309632 h 1116865"/>
              <a:gd name="csX22" fmla="*/ 471068 w 1099068"/>
              <a:gd name="csY22" fmla="*/ 245495 h 1116865"/>
              <a:gd name="csX23" fmla="*/ 479920 w 1099068"/>
              <a:gd name="csY23" fmla="*/ 241066 h 1116865"/>
              <a:gd name="csX24" fmla="*/ 479920 w 1099068"/>
              <a:gd name="csY24" fmla="*/ 179147 h 1116865"/>
              <a:gd name="csX25" fmla="*/ 448952 w 1099068"/>
              <a:gd name="csY25" fmla="*/ 143761 h 1116865"/>
              <a:gd name="csX26" fmla="*/ 519729 w 1099068"/>
              <a:gd name="csY26" fmla="*/ 119433 h 1116865"/>
              <a:gd name="csX27" fmla="*/ 555121 w 1099068"/>
              <a:gd name="csY27" fmla="*/ 26545 h 1116865"/>
              <a:gd name="csX28" fmla="*/ 612623 w 1099068"/>
              <a:gd name="csY28" fmla="*/ 33180 h 1116865"/>
              <a:gd name="csX29" fmla="*/ 621464 w 1099068"/>
              <a:gd name="csY29" fmla="*/ 0 h 1116865"/>
              <a:gd name="csX30" fmla="*/ 634739 w 1099068"/>
              <a:gd name="csY30" fmla="*/ 48661 h 1116865"/>
              <a:gd name="csX31" fmla="*/ 667913 w 1099068"/>
              <a:gd name="csY31" fmla="*/ 70777 h 1116865"/>
              <a:gd name="csX32" fmla="*/ 676760 w 1099068"/>
              <a:gd name="csY32" fmla="*/ 86259 h 1116865"/>
              <a:gd name="csX33" fmla="*/ 652421 w 1099068"/>
              <a:gd name="csY33" fmla="*/ 201263 h 1116865"/>
              <a:gd name="csX34" fmla="*/ 796181 w 1099068"/>
              <a:gd name="csY34" fmla="*/ 247701 h 1116865"/>
              <a:gd name="csX35" fmla="*/ 793964 w 1099068"/>
              <a:gd name="csY35" fmla="*/ 278663 h 1116865"/>
              <a:gd name="csX36" fmla="*/ 809457 w 1099068"/>
              <a:gd name="csY36" fmla="*/ 294150 h 1116865"/>
              <a:gd name="csX37" fmla="*/ 827138 w 1099068"/>
              <a:gd name="csY37" fmla="*/ 307414 h 1116865"/>
              <a:gd name="csX38" fmla="*/ 813880 w 1099068"/>
              <a:gd name="csY38" fmla="*/ 327319 h 1116865"/>
              <a:gd name="csX39" fmla="*/ 844842 w 1099068"/>
              <a:gd name="csY39" fmla="*/ 342800 h 1116865"/>
              <a:gd name="csX40" fmla="*/ 858106 w 1099068"/>
              <a:gd name="csY40" fmla="*/ 398090 h 1116865"/>
              <a:gd name="csX41" fmla="*/ 853689 w 1099068"/>
              <a:gd name="csY41" fmla="*/ 422418 h 1116865"/>
              <a:gd name="csX42" fmla="*/ 884646 w 1099068"/>
              <a:gd name="csY42" fmla="*/ 378186 h 1116865"/>
              <a:gd name="csX43" fmla="*/ 924461 w 1099068"/>
              <a:gd name="csY43" fmla="*/ 387038 h 1116865"/>
              <a:gd name="csX44" fmla="*/ 953212 w 1099068"/>
              <a:gd name="csY44" fmla="*/ 402520 h 1116865"/>
              <a:gd name="csX45" fmla="*/ 1004073 w 1099068"/>
              <a:gd name="csY45" fmla="*/ 395885 h 1116865"/>
              <a:gd name="csX46" fmla="*/ 1028314 w 1099068"/>
              <a:gd name="csY46" fmla="*/ 398090 h 1116865"/>
              <a:gd name="csX47" fmla="*/ 1028314 w 1099068"/>
              <a:gd name="csY47" fmla="*/ 444535 h 1116865"/>
              <a:gd name="csX48" fmla="*/ 1096863 w 1099068"/>
              <a:gd name="csY48" fmla="*/ 541846 h 1116865"/>
              <a:gd name="csX49" fmla="*/ 1099068 w 1099068"/>
              <a:gd name="csY49" fmla="*/ 597136 h 1116865"/>
              <a:gd name="csX50" fmla="*/ 1081387 w 1099068"/>
              <a:gd name="csY50" fmla="*/ 621469 h 1116865"/>
              <a:gd name="csX51" fmla="*/ 1008502 w 1099068"/>
              <a:gd name="csY51" fmla="*/ 581660 h 1116865"/>
              <a:gd name="csX52" fmla="*/ 957629 w 1099068"/>
              <a:gd name="csY52" fmla="*/ 628098 h 1116865"/>
              <a:gd name="csX53" fmla="*/ 844842 w 1099068"/>
              <a:gd name="csY53" fmla="*/ 665696 h 1116865"/>
              <a:gd name="csX54" fmla="*/ 849254 w 1099068"/>
              <a:gd name="csY54" fmla="*/ 714357 h 1116865"/>
              <a:gd name="csX55" fmla="*/ 886857 w 1099068"/>
              <a:gd name="csY55" fmla="*/ 738679 h 1116865"/>
              <a:gd name="csX56" fmla="*/ 873588 w 1099068"/>
              <a:gd name="csY56" fmla="*/ 758584 h 1116865"/>
              <a:gd name="csX57" fmla="*/ 840413 w 1099068"/>
              <a:gd name="csY57" fmla="*/ 763013 h 1116865"/>
              <a:gd name="csX58" fmla="*/ 758589 w 1099068"/>
              <a:gd name="csY58" fmla="*/ 782917 h 1116865"/>
              <a:gd name="csX59" fmla="*/ 720986 w 1099068"/>
              <a:gd name="csY59" fmla="*/ 807239 h 1116865"/>
              <a:gd name="csX60" fmla="*/ 705505 w 1099068"/>
              <a:gd name="csY60" fmla="*/ 822720 h 1116865"/>
              <a:gd name="csX61" fmla="*/ 736462 w 1099068"/>
              <a:gd name="csY61" fmla="*/ 866959 h 1116865"/>
              <a:gd name="csX62" fmla="*/ 743096 w 1099068"/>
              <a:gd name="csY62" fmla="*/ 935519 h 1116865"/>
              <a:gd name="csX63" fmla="*/ 709928 w 1099068"/>
              <a:gd name="csY63" fmla="*/ 937730 h 1116865"/>
              <a:gd name="csX64" fmla="*/ 705505 w 1099068"/>
              <a:gd name="csY64" fmla="*/ 950994 h 1116865"/>
              <a:gd name="csX65" fmla="*/ 756372 w 1099068"/>
              <a:gd name="csY65" fmla="*/ 966481 h 1116865"/>
              <a:gd name="csX66" fmla="*/ 749737 w 1099068"/>
              <a:gd name="csY66" fmla="*/ 984168 h 1116865"/>
              <a:gd name="csX67" fmla="*/ 756372 w 1099068"/>
              <a:gd name="csY67" fmla="*/ 1012919 h 1116865"/>
              <a:gd name="csX68" fmla="*/ 685606 w 1099068"/>
              <a:gd name="csY68" fmla="*/ 1026189 h 1116865"/>
              <a:gd name="csX69" fmla="*/ 650220 w 1099068"/>
              <a:gd name="csY69" fmla="*/ 1068215 h 1116865"/>
              <a:gd name="csX70" fmla="*/ 597136 w 1099068"/>
              <a:gd name="csY70" fmla="*/ 1079274 h 1116865"/>
              <a:gd name="csX71" fmla="*/ 597136 w 1099068"/>
              <a:gd name="csY71" fmla="*/ 1079274 h 1116865"/>
              <a:gd name="csX72" fmla="*/ 555121 w 1099068"/>
              <a:gd name="csY72" fmla="*/ 1070421 h 1116865"/>
              <a:gd name="csX73" fmla="*/ 515306 w 1099068"/>
              <a:gd name="csY73" fmla="*/ 1004073 h 1116865"/>
              <a:gd name="csX74" fmla="*/ 572802 w 1099068"/>
              <a:gd name="csY74" fmla="*/ 931090 h 1116865"/>
              <a:gd name="csX75" fmla="*/ 517512 w 1099068"/>
              <a:gd name="csY75" fmla="*/ 886863 h 1116865"/>
              <a:gd name="csX76" fmla="*/ 462227 w 1099068"/>
              <a:gd name="csY76" fmla="*/ 880222 h 1116865"/>
              <a:gd name="csX77" fmla="*/ 389244 w 1099068"/>
              <a:gd name="csY77" fmla="*/ 973116 h 1116865"/>
              <a:gd name="csX78" fmla="*/ 307420 w 1099068"/>
              <a:gd name="csY78" fmla="*/ 1090332 h 1116865"/>
              <a:gd name="csX79" fmla="*/ 285292 w 1099068"/>
              <a:gd name="csY79" fmla="*/ 1088120 h 1116865"/>
              <a:gd name="csX80" fmla="*/ 194616 w 1099068"/>
              <a:gd name="csY80" fmla="*/ 1116865 h 1116865"/>
              <a:gd name="csX81" fmla="*/ 108369 w 1099068"/>
              <a:gd name="csY81" fmla="*/ 1094749 h 1116865"/>
              <a:gd name="csX82" fmla="*/ 92882 w 1099068"/>
              <a:gd name="csY82" fmla="*/ 1101390 h 1116865"/>
              <a:gd name="csX83" fmla="*/ 53085 w 1099068"/>
              <a:gd name="csY83" fmla="*/ 1116865 h 1116865"/>
              <a:gd name="csX84" fmla="*/ 15487 w 1099068"/>
              <a:gd name="csY84" fmla="*/ 1101390 h 1116865"/>
              <a:gd name="csX85" fmla="*/ 0 w 1099068"/>
              <a:gd name="csY85" fmla="*/ 1101390 h 1116865"/>
              <a:gd name="csX86" fmla="*/ 19899 w 1099068"/>
              <a:gd name="csY86" fmla="*/ 1028406 h 1116865"/>
              <a:gd name="csX87" fmla="*/ 0 w 1099068"/>
              <a:gd name="csY87" fmla="*/ 995232 h 111686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  <a:cxn ang="0">
                <a:pos x="csX87" y="csY87"/>
              </a:cxn>
            </a:cxnLst>
            <a:rect l="l" t="t" r="r" b="b"/>
            <a:pathLst>
              <a:path w="1099068" h="1116865" extrusionOk="0">
                <a:moveTo>
                  <a:pt x="2217" y="873588"/>
                </a:moveTo>
                <a:lnTo>
                  <a:pt x="66354" y="827150"/>
                </a:lnTo>
                <a:lnTo>
                  <a:pt x="88459" y="831567"/>
                </a:lnTo>
                <a:lnTo>
                  <a:pt x="90676" y="800604"/>
                </a:lnTo>
                <a:lnTo>
                  <a:pt x="145972" y="811668"/>
                </a:lnTo>
                <a:lnTo>
                  <a:pt x="183558" y="778488"/>
                </a:lnTo>
                <a:lnTo>
                  <a:pt x="203469" y="789552"/>
                </a:lnTo>
                <a:lnTo>
                  <a:pt x="243277" y="763013"/>
                </a:lnTo>
                <a:lnTo>
                  <a:pt x="260976" y="687818"/>
                </a:lnTo>
                <a:lnTo>
                  <a:pt x="227802" y="648003"/>
                </a:lnTo>
                <a:lnTo>
                  <a:pt x="227802" y="625887"/>
                </a:lnTo>
                <a:lnTo>
                  <a:pt x="247701" y="597136"/>
                </a:lnTo>
                <a:lnTo>
                  <a:pt x="283087" y="594930"/>
                </a:lnTo>
                <a:lnTo>
                  <a:pt x="353852" y="555115"/>
                </a:lnTo>
                <a:lnTo>
                  <a:pt x="367128" y="561750"/>
                </a:lnTo>
                <a:lnTo>
                  <a:pt x="371557" y="541846"/>
                </a:lnTo>
                <a:lnTo>
                  <a:pt x="422424" y="524152"/>
                </a:lnTo>
                <a:lnTo>
                  <a:pt x="413578" y="479920"/>
                </a:lnTo>
                <a:lnTo>
                  <a:pt x="437894" y="466656"/>
                </a:lnTo>
                <a:lnTo>
                  <a:pt x="417995" y="413578"/>
                </a:lnTo>
                <a:lnTo>
                  <a:pt x="451169" y="409149"/>
                </a:lnTo>
                <a:lnTo>
                  <a:pt x="484343" y="309632"/>
                </a:lnTo>
                <a:lnTo>
                  <a:pt x="471068" y="245495"/>
                </a:lnTo>
                <a:lnTo>
                  <a:pt x="479920" y="241066"/>
                </a:lnTo>
                <a:lnTo>
                  <a:pt x="479920" y="179147"/>
                </a:lnTo>
                <a:lnTo>
                  <a:pt x="448952" y="143761"/>
                </a:lnTo>
                <a:lnTo>
                  <a:pt x="519729" y="119433"/>
                </a:lnTo>
                <a:lnTo>
                  <a:pt x="555121" y="26545"/>
                </a:lnTo>
                <a:lnTo>
                  <a:pt x="612623" y="33180"/>
                </a:lnTo>
                <a:lnTo>
                  <a:pt x="621464" y="0"/>
                </a:lnTo>
                <a:lnTo>
                  <a:pt x="634739" y="48661"/>
                </a:lnTo>
                <a:lnTo>
                  <a:pt x="667913" y="70777"/>
                </a:lnTo>
                <a:lnTo>
                  <a:pt x="676760" y="86259"/>
                </a:lnTo>
                <a:lnTo>
                  <a:pt x="652421" y="201263"/>
                </a:lnTo>
                <a:lnTo>
                  <a:pt x="796181" y="247701"/>
                </a:lnTo>
                <a:lnTo>
                  <a:pt x="793964" y="278663"/>
                </a:lnTo>
                <a:lnTo>
                  <a:pt x="809457" y="294150"/>
                </a:lnTo>
                <a:lnTo>
                  <a:pt x="827138" y="307414"/>
                </a:lnTo>
                <a:lnTo>
                  <a:pt x="813880" y="327319"/>
                </a:lnTo>
                <a:lnTo>
                  <a:pt x="844842" y="342800"/>
                </a:lnTo>
                <a:lnTo>
                  <a:pt x="858106" y="398090"/>
                </a:lnTo>
                <a:lnTo>
                  <a:pt x="853689" y="422418"/>
                </a:lnTo>
                <a:lnTo>
                  <a:pt x="884646" y="378186"/>
                </a:lnTo>
                <a:lnTo>
                  <a:pt x="924461" y="387038"/>
                </a:lnTo>
                <a:lnTo>
                  <a:pt x="953212" y="402520"/>
                </a:lnTo>
                <a:lnTo>
                  <a:pt x="1004073" y="395885"/>
                </a:lnTo>
                <a:lnTo>
                  <a:pt x="1028314" y="398090"/>
                </a:lnTo>
                <a:lnTo>
                  <a:pt x="1028314" y="444535"/>
                </a:lnTo>
                <a:lnTo>
                  <a:pt x="1096863" y="541846"/>
                </a:lnTo>
                <a:lnTo>
                  <a:pt x="1099068" y="597136"/>
                </a:lnTo>
                <a:lnTo>
                  <a:pt x="1081387" y="621469"/>
                </a:lnTo>
                <a:lnTo>
                  <a:pt x="1008502" y="581660"/>
                </a:lnTo>
                <a:lnTo>
                  <a:pt x="957629" y="628098"/>
                </a:lnTo>
                <a:lnTo>
                  <a:pt x="844842" y="665696"/>
                </a:lnTo>
                <a:lnTo>
                  <a:pt x="849254" y="714357"/>
                </a:lnTo>
                <a:lnTo>
                  <a:pt x="886857" y="738679"/>
                </a:lnTo>
                <a:lnTo>
                  <a:pt x="873588" y="758584"/>
                </a:lnTo>
                <a:lnTo>
                  <a:pt x="840413" y="763013"/>
                </a:lnTo>
                <a:lnTo>
                  <a:pt x="758589" y="782917"/>
                </a:lnTo>
                <a:lnTo>
                  <a:pt x="720986" y="807239"/>
                </a:lnTo>
                <a:lnTo>
                  <a:pt x="705505" y="822720"/>
                </a:lnTo>
                <a:lnTo>
                  <a:pt x="736462" y="866959"/>
                </a:lnTo>
                <a:lnTo>
                  <a:pt x="743096" y="935519"/>
                </a:lnTo>
                <a:lnTo>
                  <a:pt x="709928" y="937730"/>
                </a:lnTo>
                <a:lnTo>
                  <a:pt x="705505" y="950994"/>
                </a:lnTo>
                <a:lnTo>
                  <a:pt x="756372" y="966481"/>
                </a:lnTo>
                <a:lnTo>
                  <a:pt x="749737" y="984168"/>
                </a:lnTo>
                <a:lnTo>
                  <a:pt x="756372" y="1012919"/>
                </a:lnTo>
                <a:lnTo>
                  <a:pt x="685606" y="1026189"/>
                </a:lnTo>
                <a:lnTo>
                  <a:pt x="650220" y="1068215"/>
                </a:lnTo>
                <a:lnTo>
                  <a:pt x="597136" y="1079274"/>
                </a:lnTo>
                <a:lnTo>
                  <a:pt x="597136" y="1079274"/>
                </a:lnTo>
                <a:lnTo>
                  <a:pt x="555121" y="1070421"/>
                </a:lnTo>
                <a:lnTo>
                  <a:pt x="515306" y="1004073"/>
                </a:lnTo>
                <a:lnTo>
                  <a:pt x="572802" y="931090"/>
                </a:lnTo>
                <a:lnTo>
                  <a:pt x="517512" y="886863"/>
                </a:lnTo>
                <a:lnTo>
                  <a:pt x="462227" y="880222"/>
                </a:lnTo>
                <a:lnTo>
                  <a:pt x="389244" y="973116"/>
                </a:lnTo>
                <a:lnTo>
                  <a:pt x="307420" y="1090332"/>
                </a:lnTo>
                <a:lnTo>
                  <a:pt x="285292" y="1088120"/>
                </a:lnTo>
                <a:lnTo>
                  <a:pt x="194616" y="1116865"/>
                </a:lnTo>
                <a:lnTo>
                  <a:pt x="108369" y="1094749"/>
                </a:lnTo>
                <a:lnTo>
                  <a:pt x="92882" y="1101390"/>
                </a:lnTo>
                <a:lnTo>
                  <a:pt x="53085" y="1116865"/>
                </a:lnTo>
                <a:lnTo>
                  <a:pt x="15487" y="1101390"/>
                </a:lnTo>
                <a:lnTo>
                  <a:pt x="0" y="1101390"/>
                </a:lnTo>
                <a:lnTo>
                  <a:pt x="19899" y="1028406"/>
                </a:lnTo>
                <a:lnTo>
                  <a:pt x="0" y="995232"/>
                </a:lnTo>
                <a:close/>
              </a:path>
            </a:pathLst>
          </a:custGeom>
          <a:solidFill>
            <a:srgbClr val="DF5F81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90" name="Freihandform: Form 189"/>
          <p:cNvSpPr/>
          <p:nvPr/>
        </p:nvSpPr>
        <p:spPr bwMode="auto">
          <a:xfrm>
            <a:off x="5130053" y="5109549"/>
            <a:ext cx="1514972" cy="1161097"/>
          </a:xfrm>
          <a:custGeom>
            <a:avLst/>
            <a:gdLst>
              <a:gd name="csX0" fmla="*/ 1472947 w 1514972"/>
              <a:gd name="csY0" fmla="*/ 451169 h 1161097"/>
              <a:gd name="csX1" fmla="*/ 1508327 w 1514972"/>
              <a:gd name="csY1" fmla="*/ 435688 h 1161097"/>
              <a:gd name="csX2" fmla="*/ 1514973 w 1514972"/>
              <a:gd name="csY2" fmla="*/ 415778 h 1161097"/>
              <a:gd name="csX3" fmla="*/ 1470729 w 1514972"/>
              <a:gd name="csY3" fmla="*/ 393667 h 1161097"/>
              <a:gd name="csX4" fmla="*/ 1468512 w 1514972"/>
              <a:gd name="csY4" fmla="*/ 393667 h 1161097"/>
              <a:gd name="csX5" fmla="*/ 1472947 w 1514972"/>
              <a:gd name="csY5" fmla="*/ 378186 h 1161097"/>
              <a:gd name="csX6" fmla="*/ 1475152 w 1514972"/>
              <a:gd name="csY6" fmla="*/ 375969 h 1161097"/>
              <a:gd name="csX7" fmla="*/ 1369007 w 1514972"/>
              <a:gd name="csY7" fmla="*/ 333954 h 1161097"/>
              <a:gd name="csX8" fmla="*/ 1329186 w 1514972"/>
              <a:gd name="csY8" fmla="*/ 353858 h 1161097"/>
              <a:gd name="csX9" fmla="*/ 1284953 w 1514972"/>
              <a:gd name="csY9" fmla="*/ 364911 h 1161097"/>
              <a:gd name="csX10" fmla="*/ 1256203 w 1514972"/>
              <a:gd name="csY10" fmla="*/ 278663 h 1161097"/>
              <a:gd name="csX11" fmla="*/ 1273895 w 1514972"/>
              <a:gd name="csY11" fmla="*/ 145966 h 1161097"/>
              <a:gd name="csX12" fmla="*/ 1169961 w 1514972"/>
              <a:gd name="csY12" fmla="*/ 126056 h 1161097"/>
              <a:gd name="csX13" fmla="*/ 1119088 w 1514972"/>
              <a:gd name="csY13" fmla="*/ 95094 h 1161097"/>
              <a:gd name="csX14" fmla="*/ 1081485 w 1514972"/>
              <a:gd name="csY14" fmla="*/ 143755 h 1161097"/>
              <a:gd name="csX15" fmla="*/ 1017343 w 1514972"/>
              <a:gd name="csY15" fmla="*/ 145966 h 1161097"/>
              <a:gd name="csX16" fmla="*/ 1017343 w 1514972"/>
              <a:gd name="csY16" fmla="*/ 134909 h 1161097"/>
              <a:gd name="csX17" fmla="*/ 977534 w 1514972"/>
              <a:gd name="csY17" fmla="*/ 108369 h 1161097"/>
              <a:gd name="csX18" fmla="*/ 959841 w 1514972"/>
              <a:gd name="csY18" fmla="*/ 72983 h 1161097"/>
              <a:gd name="csX19" fmla="*/ 946577 w 1514972"/>
              <a:gd name="csY19" fmla="*/ 24328 h 1161097"/>
              <a:gd name="csX20" fmla="*/ 928884 w 1514972"/>
              <a:gd name="csY20" fmla="*/ 0 h 1161097"/>
              <a:gd name="csX21" fmla="*/ 900139 w 1514972"/>
              <a:gd name="csY21" fmla="*/ 22116 h 1161097"/>
              <a:gd name="csX22" fmla="*/ 889075 w 1514972"/>
              <a:gd name="csY22" fmla="*/ 37592 h 1161097"/>
              <a:gd name="csX23" fmla="*/ 878017 w 1514972"/>
              <a:gd name="csY23" fmla="*/ 15481 h 1161097"/>
              <a:gd name="csX24" fmla="*/ 871388 w 1514972"/>
              <a:gd name="csY24" fmla="*/ 44232 h 1161097"/>
              <a:gd name="csX25" fmla="*/ 851483 w 1514972"/>
              <a:gd name="csY25" fmla="*/ 53073 h 1161097"/>
              <a:gd name="csX26" fmla="*/ 833784 w 1514972"/>
              <a:gd name="csY26" fmla="*/ 44232 h 1161097"/>
              <a:gd name="csX27" fmla="*/ 822726 w 1514972"/>
              <a:gd name="csY27" fmla="*/ 81824 h 1161097"/>
              <a:gd name="csX28" fmla="*/ 811662 w 1514972"/>
              <a:gd name="csY28" fmla="*/ 86253 h 1161097"/>
              <a:gd name="csX29" fmla="*/ 820526 w 1514972"/>
              <a:gd name="csY29" fmla="*/ 115004 h 1161097"/>
              <a:gd name="csX30" fmla="*/ 805033 w 1514972"/>
              <a:gd name="csY30" fmla="*/ 172500 h 1161097"/>
              <a:gd name="csX31" fmla="*/ 782923 w 1514972"/>
              <a:gd name="csY31" fmla="*/ 227790 h 1161097"/>
              <a:gd name="csX32" fmla="*/ 763018 w 1514972"/>
              <a:gd name="csY32" fmla="*/ 230008 h 1161097"/>
              <a:gd name="csX33" fmla="*/ 798398 w 1514972"/>
              <a:gd name="csY33" fmla="*/ 322895 h 1161097"/>
              <a:gd name="csX34" fmla="*/ 816091 w 1514972"/>
              <a:gd name="csY34" fmla="*/ 331742 h 1161097"/>
              <a:gd name="csX35" fmla="*/ 822726 w 1514972"/>
              <a:gd name="csY35" fmla="*/ 402508 h 1161097"/>
              <a:gd name="csX36" fmla="*/ 778500 w 1514972"/>
              <a:gd name="csY36" fmla="*/ 460010 h 1161097"/>
              <a:gd name="csX37" fmla="*/ 760807 w 1514972"/>
              <a:gd name="csY37" fmla="*/ 473285 h 1161097"/>
              <a:gd name="csX38" fmla="*/ 740891 w 1514972"/>
              <a:gd name="csY38" fmla="*/ 455592 h 1161097"/>
              <a:gd name="csX39" fmla="*/ 703299 w 1514972"/>
              <a:gd name="csY39" fmla="*/ 482126 h 1161097"/>
              <a:gd name="csX40" fmla="*/ 698870 w 1514972"/>
              <a:gd name="csY40" fmla="*/ 482126 h 1161097"/>
              <a:gd name="csX41" fmla="*/ 656855 w 1514972"/>
              <a:gd name="csY41" fmla="*/ 451169 h 1161097"/>
              <a:gd name="csX42" fmla="*/ 659067 w 1514972"/>
              <a:gd name="csY42" fmla="*/ 464439 h 1161097"/>
              <a:gd name="csX43" fmla="*/ 508671 w 1514972"/>
              <a:gd name="csY43" fmla="*/ 499825 h 1161097"/>
              <a:gd name="csX44" fmla="*/ 446746 w 1514972"/>
              <a:gd name="csY44" fmla="*/ 477703 h 1161097"/>
              <a:gd name="csX45" fmla="*/ 387038 w 1514972"/>
              <a:gd name="csY45" fmla="*/ 475497 h 1161097"/>
              <a:gd name="csX46" fmla="*/ 360505 w 1514972"/>
              <a:gd name="csY46" fmla="*/ 508671 h 1161097"/>
              <a:gd name="csX47" fmla="*/ 333954 w 1514972"/>
              <a:gd name="csY47" fmla="*/ 484343 h 1161097"/>
              <a:gd name="csX48" fmla="*/ 245495 w 1514972"/>
              <a:gd name="csY48" fmla="*/ 473285 h 1161097"/>
              <a:gd name="csX49" fmla="*/ 183927 w 1514972"/>
              <a:gd name="csY49" fmla="*/ 541840 h 1161097"/>
              <a:gd name="csX50" fmla="*/ 185781 w 1514972"/>
              <a:gd name="csY50" fmla="*/ 570591 h 1161097"/>
              <a:gd name="csX51" fmla="*/ 165877 w 1514972"/>
              <a:gd name="csY51" fmla="*/ 570591 h 1161097"/>
              <a:gd name="csX52" fmla="*/ 148178 w 1514972"/>
              <a:gd name="csY52" fmla="*/ 597136 h 1161097"/>
              <a:gd name="csX53" fmla="*/ 134920 w 1514972"/>
              <a:gd name="csY53" fmla="*/ 608194 h 1161097"/>
              <a:gd name="csX54" fmla="*/ 84053 w 1514972"/>
              <a:gd name="csY54" fmla="*/ 601553 h 1161097"/>
              <a:gd name="csX55" fmla="*/ 88470 w 1514972"/>
              <a:gd name="csY55" fmla="*/ 614823 h 1161097"/>
              <a:gd name="csX56" fmla="*/ 92894 w 1514972"/>
              <a:gd name="csY56" fmla="*/ 656844 h 1161097"/>
              <a:gd name="csX57" fmla="*/ 48661 w 1514972"/>
              <a:gd name="csY57" fmla="*/ 678960 h 1161097"/>
              <a:gd name="csX58" fmla="*/ 117221 w 1514972"/>
              <a:gd name="csY58" fmla="*/ 798392 h 1161097"/>
              <a:gd name="csX59" fmla="*/ 106163 w 1514972"/>
              <a:gd name="csY59" fmla="*/ 835984 h 1161097"/>
              <a:gd name="csX60" fmla="*/ 128268 w 1514972"/>
              <a:gd name="csY60" fmla="*/ 893492 h 1161097"/>
              <a:gd name="csX61" fmla="*/ 110586 w 1514972"/>
              <a:gd name="csY61" fmla="*/ 922243 h 1161097"/>
              <a:gd name="csX62" fmla="*/ 72989 w 1514972"/>
              <a:gd name="csY62" fmla="*/ 926666 h 1161097"/>
              <a:gd name="csX63" fmla="*/ 26545 w 1514972"/>
              <a:gd name="csY63" fmla="*/ 953205 h 1161097"/>
              <a:gd name="csX64" fmla="*/ 35386 w 1514972"/>
              <a:gd name="csY64" fmla="*/ 997438 h 1161097"/>
              <a:gd name="csX65" fmla="*/ 0 w 1514972"/>
              <a:gd name="csY65" fmla="*/ 1015131 h 1161097"/>
              <a:gd name="csX66" fmla="*/ 0 w 1514972"/>
              <a:gd name="csY66" fmla="*/ 1021760 h 1161097"/>
              <a:gd name="csX67" fmla="*/ 8852 w 1514972"/>
              <a:gd name="csY67" fmla="*/ 1037247 h 1161097"/>
              <a:gd name="csX68" fmla="*/ 24328 w 1514972"/>
              <a:gd name="csY68" fmla="*/ 1061575 h 1161097"/>
              <a:gd name="csX69" fmla="*/ 115010 w 1514972"/>
              <a:gd name="csY69" fmla="*/ 1114648 h 1161097"/>
              <a:gd name="csX70" fmla="*/ 170294 w 1514972"/>
              <a:gd name="csY70" fmla="*/ 1121288 h 1161097"/>
              <a:gd name="csX71" fmla="*/ 245495 w 1514972"/>
              <a:gd name="csY71" fmla="*/ 1161097 h 1161097"/>
              <a:gd name="csX72" fmla="*/ 294145 w 1514972"/>
              <a:gd name="csY72" fmla="*/ 1134558 h 1161097"/>
              <a:gd name="csX73" fmla="*/ 298579 w 1514972"/>
              <a:gd name="csY73" fmla="*/ 1110230 h 1161097"/>
              <a:gd name="csX74" fmla="*/ 298579 w 1514972"/>
              <a:gd name="csY74" fmla="*/ 1068209 h 1161097"/>
              <a:gd name="csX75" fmla="*/ 252130 w 1514972"/>
              <a:gd name="csY75" fmla="*/ 1108018 h 1161097"/>
              <a:gd name="csX76" fmla="*/ 210115 w 1514972"/>
              <a:gd name="csY76" fmla="*/ 1026189 h 1161097"/>
              <a:gd name="csX77" fmla="*/ 203469 w 1514972"/>
              <a:gd name="csY77" fmla="*/ 1010702 h 1161097"/>
              <a:gd name="csX78" fmla="*/ 311837 w 1514972"/>
              <a:gd name="csY78" fmla="*/ 957629 h 1161097"/>
              <a:gd name="csX79" fmla="*/ 342806 w 1514972"/>
              <a:gd name="csY79" fmla="*/ 911179 h 1161097"/>
              <a:gd name="csX80" fmla="*/ 353864 w 1514972"/>
              <a:gd name="csY80" fmla="*/ 911179 h 1161097"/>
              <a:gd name="csX81" fmla="*/ 389244 w 1514972"/>
              <a:gd name="csY81" fmla="*/ 926666 h 1161097"/>
              <a:gd name="csX82" fmla="*/ 404720 w 1514972"/>
              <a:gd name="csY82" fmla="*/ 990797 h 1161097"/>
              <a:gd name="csX83" fmla="*/ 429059 w 1514972"/>
              <a:gd name="csY83" fmla="*/ 993009 h 1161097"/>
              <a:gd name="csX84" fmla="*/ 404720 w 1514972"/>
              <a:gd name="csY84" fmla="*/ 902338 h 1161097"/>
              <a:gd name="csX85" fmla="*/ 475497 w 1514972"/>
              <a:gd name="csY85" fmla="*/ 893492 h 1161097"/>
              <a:gd name="csX86" fmla="*/ 513106 w 1514972"/>
              <a:gd name="csY86" fmla="*/ 953205 h 1161097"/>
              <a:gd name="csX87" fmla="*/ 506471 w 1514972"/>
              <a:gd name="csY87" fmla="*/ 984162 h 1161097"/>
              <a:gd name="csX88" fmla="*/ 530799 w 1514972"/>
              <a:gd name="csY88" fmla="*/ 977533 h 1161097"/>
              <a:gd name="csX89" fmla="*/ 559550 w 1514972"/>
              <a:gd name="csY89" fmla="*/ 944359 h 1161097"/>
              <a:gd name="csX90" fmla="*/ 590507 w 1514972"/>
              <a:gd name="csY90" fmla="*/ 937724 h 1161097"/>
              <a:gd name="csX91" fmla="*/ 614840 w 1514972"/>
              <a:gd name="csY91" fmla="*/ 915608 h 1161097"/>
              <a:gd name="csX92" fmla="*/ 619258 w 1514972"/>
              <a:gd name="csY92" fmla="*/ 891275 h 1161097"/>
              <a:gd name="csX93" fmla="*/ 656855 w 1514972"/>
              <a:gd name="csY93" fmla="*/ 891275 h 1161097"/>
              <a:gd name="csX94" fmla="*/ 663490 w 1514972"/>
              <a:gd name="csY94" fmla="*/ 878005 h 1161097"/>
              <a:gd name="csX95" fmla="*/ 670125 w 1514972"/>
              <a:gd name="csY95" fmla="*/ 855889 h 1161097"/>
              <a:gd name="csX96" fmla="*/ 685606 w 1514972"/>
              <a:gd name="csY96" fmla="*/ 858106 h 1161097"/>
              <a:gd name="csX97" fmla="*/ 709934 w 1514972"/>
              <a:gd name="csY97" fmla="*/ 891275 h 1161097"/>
              <a:gd name="csX98" fmla="*/ 716563 w 1514972"/>
              <a:gd name="csY98" fmla="*/ 860312 h 1161097"/>
              <a:gd name="csX99" fmla="*/ 811662 w 1514972"/>
              <a:gd name="csY99" fmla="*/ 869159 h 1161097"/>
              <a:gd name="csX100" fmla="*/ 813880 w 1514972"/>
              <a:gd name="csY100" fmla="*/ 866947 h 1161097"/>
              <a:gd name="csX101" fmla="*/ 796181 w 1514972"/>
              <a:gd name="csY101" fmla="*/ 842625 h 1161097"/>
              <a:gd name="csX102" fmla="*/ 838207 w 1514972"/>
              <a:gd name="csY102" fmla="*/ 835984 h 1161097"/>
              <a:gd name="csX103" fmla="*/ 858118 w 1514972"/>
              <a:gd name="csY103" fmla="*/ 798392 h 1161097"/>
              <a:gd name="csX104" fmla="*/ 847048 w 1514972"/>
              <a:gd name="csY104" fmla="*/ 789540 h 1161097"/>
              <a:gd name="csX105" fmla="*/ 880234 w 1514972"/>
              <a:gd name="csY105" fmla="*/ 747525 h 1161097"/>
              <a:gd name="csX106" fmla="*/ 926666 w 1514972"/>
              <a:gd name="csY106" fmla="*/ 767424 h 1161097"/>
              <a:gd name="csX107" fmla="*/ 975322 w 1514972"/>
              <a:gd name="csY107" fmla="*/ 743102 h 1161097"/>
              <a:gd name="csX108" fmla="*/ 1010719 w 1514972"/>
              <a:gd name="csY108" fmla="*/ 725404 h 1161097"/>
              <a:gd name="csX109" fmla="*/ 1021777 w 1514972"/>
              <a:gd name="csY109" fmla="*/ 685595 h 1161097"/>
              <a:gd name="csX110" fmla="*/ 1070427 w 1514972"/>
              <a:gd name="csY110" fmla="*/ 665696 h 1161097"/>
              <a:gd name="csX111" fmla="*/ 1099178 w 1514972"/>
              <a:gd name="csY111" fmla="*/ 628098 h 1161097"/>
              <a:gd name="csX112" fmla="*/ 1096978 w 1514972"/>
              <a:gd name="csY112" fmla="*/ 597130 h 1161097"/>
              <a:gd name="csX113" fmla="*/ 1097335 w 1514972"/>
              <a:gd name="csY113" fmla="*/ 597130 h 1161097"/>
              <a:gd name="csX114" fmla="*/ 1116865 w 1514972"/>
              <a:gd name="csY114" fmla="*/ 570591 h 1161097"/>
              <a:gd name="csX115" fmla="*/ 1114659 w 1514972"/>
              <a:gd name="csY115" fmla="*/ 526364 h 1161097"/>
              <a:gd name="csX116" fmla="*/ 1203118 w 1514972"/>
              <a:gd name="csY116" fmla="*/ 524152 h 1161097"/>
              <a:gd name="csX117" fmla="*/ 1267261 w 1514972"/>
              <a:gd name="csY117" fmla="*/ 557327 h 1161097"/>
              <a:gd name="csX118" fmla="*/ 1287160 w 1514972"/>
              <a:gd name="csY118" fmla="*/ 579437 h 1161097"/>
              <a:gd name="csX119" fmla="*/ 1304852 w 1514972"/>
              <a:gd name="csY119" fmla="*/ 601553 h 1161097"/>
              <a:gd name="csX120" fmla="*/ 1355731 w 1514972"/>
              <a:gd name="csY120" fmla="*/ 594924 h 1161097"/>
              <a:gd name="csX121" fmla="*/ 1404386 w 1514972"/>
              <a:gd name="csY121" fmla="*/ 555115 h 1161097"/>
              <a:gd name="csX122" fmla="*/ 1428714 w 1514972"/>
              <a:gd name="csY122" fmla="*/ 546268 h 1161097"/>
              <a:gd name="csX123" fmla="*/ 1488422 w 1514972"/>
              <a:gd name="csY123" fmla="*/ 588289 h 1161097"/>
              <a:gd name="csX124" fmla="*/ 1501698 w 1514972"/>
              <a:gd name="csY124" fmla="*/ 546268 h 1161097"/>
              <a:gd name="csX125" fmla="*/ 1470729 w 1514972"/>
              <a:gd name="csY125" fmla="*/ 532993 h 1161097"/>
              <a:gd name="csX126" fmla="*/ 1455254 w 1514972"/>
              <a:gd name="csY126" fmla="*/ 495401 h 1161097"/>
              <a:gd name="csX127" fmla="*/ 1470729 w 1514972"/>
              <a:gd name="csY127" fmla="*/ 475497 h 116109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  <a:cxn ang="0">
                <a:pos x="csX87" y="csY87"/>
              </a:cxn>
              <a:cxn ang="0">
                <a:pos x="csX88" y="csY88"/>
              </a:cxn>
              <a:cxn ang="0">
                <a:pos x="csX89" y="csY89"/>
              </a:cxn>
              <a:cxn ang="0">
                <a:pos x="csX90" y="csY90"/>
              </a:cxn>
              <a:cxn ang="0">
                <a:pos x="csX91" y="csY91"/>
              </a:cxn>
              <a:cxn ang="0">
                <a:pos x="csX92" y="csY92"/>
              </a:cxn>
              <a:cxn ang="0">
                <a:pos x="csX93" y="csY93"/>
              </a:cxn>
              <a:cxn ang="0">
                <a:pos x="csX94" y="csY94"/>
              </a:cxn>
              <a:cxn ang="0">
                <a:pos x="csX95" y="csY95"/>
              </a:cxn>
              <a:cxn ang="0">
                <a:pos x="csX96" y="csY96"/>
              </a:cxn>
              <a:cxn ang="0">
                <a:pos x="csX97" y="csY97"/>
              </a:cxn>
              <a:cxn ang="0">
                <a:pos x="csX98" y="csY98"/>
              </a:cxn>
              <a:cxn ang="0">
                <a:pos x="csX99" y="csY99"/>
              </a:cxn>
              <a:cxn ang="0">
                <a:pos x="csX100" y="csY100"/>
              </a:cxn>
              <a:cxn ang="0">
                <a:pos x="csX101" y="csY101"/>
              </a:cxn>
              <a:cxn ang="0">
                <a:pos x="csX102" y="csY102"/>
              </a:cxn>
              <a:cxn ang="0">
                <a:pos x="csX103" y="csY103"/>
              </a:cxn>
              <a:cxn ang="0">
                <a:pos x="csX104" y="csY104"/>
              </a:cxn>
              <a:cxn ang="0">
                <a:pos x="csX105" y="csY105"/>
              </a:cxn>
              <a:cxn ang="0">
                <a:pos x="csX106" y="csY106"/>
              </a:cxn>
              <a:cxn ang="0">
                <a:pos x="csX107" y="csY107"/>
              </a:cxn>
              <a:cxn ang="0">
                <a:pos x="csX108" y="csY108"/>
              </a:cxn>
              <a:cxn ang="0">
                <a:pos x="csX109" y="csY109"/>
              </a:cxn>
              <a:cxn ang="0">
                <a:pos x="csX110" y="csY110"/>
              </a:cxn>
              <a:cxn ang="0">
                <a:pos x="csX111" y="csY111"/>
              </a:cxn>
              <a:cxn ang="0">
                <a:pos x="csX112" y="csY112"/>
              </a:cxn>
              <a:cxn ang="0">
                <a:pos x="csX113" y="csY113"/>
              </a:cxn>
              <a:cxn ang="0">
                <a:pos x="csX114" y="csY114"/>
              </a:cxn>
              <a:cxn ang="0">
                <a:pos x="csX115" y="csY115"/>
              </a:cxn>
              <a:cxn ang="0">
                <a:pos x="csX116" y="csY116"/>
              </a:cxn>
              <a:cxn ang="0">
                <a:pos x="csX117" y="csY117"/>
              </a:cxn>
              <a:cxn ang="0">
                <a:pos x="csX118" y="csY118"/>
              </a:cxn>
              <a:cxn ang="0">
                <a:pos x="csX119" y="csY119"/>
              </a:cxn>
              <a:cxn ang="0">
                <a:pos x="csX120" y="csY120"/>
              </a:cxn>
              <a:cxn ang="0">
                <a:pos x="csX121" y="csY121"/>
              </a:cxn>
              <a:cxn ang="0">
                <a:pos x="csX122" y="csY122"/>
              </a:cxn>
              <a:cxn ang="0">
                <a:pos x="csX123" y="csY123"/>
              </a:cxn>
              <a:cxn ang="0">
                <a:pos x="csX124" y="csY124"/>
              </a:cxn>
              <a:cxn ang="0">
                <a:pos x="csX125" y="csY125"/>
              </a:cxn>
              <a:cxn ang="0">
                <a:pos x="csX126" y="csY126"/>
              </a:cxn>
              <a:cxn ang="0">
                <a:pos x="csX127" y="csY127"/>
              </a:cxn>
            </a:cxnLst>
            <a:rect l="l" t="t" r="r" b="b"/>
            <a:pathLst>
              <a:path w="1514972" h="1161097" extrusionOk="0">
                <a:moveTo>
                  <a:pt x="1472947" y="451169"/>
                </a:moveTo>
                <a:lnTo>
                  <a:pt x="1508327" y="435688"/>
                </a:lnTo>
                <a:lnTo>
                  <a:pt x="1514973" y="415778"/>
                </a:lnTo>
                <a:lnTo>
                  <a:pt x="1470729" y="393667"/>
                </a:lnTo>
                <a:lnTo>
                  <a:pt x="1468512" y="393667"/>
                </a:lnTo>
                <a:lnTo>
                  <a:pt x="1472947" y="378186"/>
                </a:lnTo>
                <a:lnTo>
                  <a:pt x="1475152" y="375969"/>
                </a:lnTo>
                <a:lnTo>
                  <a:pt x="1369007" y="333954"/>
                </a:lnTo>
                <a:lnTo>
                  <a:pt x="1329186" y="353858"/>
                </a:lnTo>
                <a:lnTo>
                  <a:pt x="1284953" y="364911"/>
                </a:lnTo>
                <a:lnTo>
                  <a:pt x="1256203" y="278663"/>
                </a:lnTo>
                <a:lnTo>
                  <a:pt x="1273895" y="145966"/>
                </a:lnTo>
                <a:lnTo>
                  <a:pt x="1169961" y="126056"/>
                </a:lnTo>
                <a:lnTo>
                  <a:pt x="1119088" y="95094"/>
                </a:lnTo>
                <a:lnTo>
                  <a:pt x="1081485" y="143755"/>
                </a:lnTo>
                <a:lnTo>
                  <a:pt x="1017343" y="145966"/>
                </a:lnTo>
                <a:lnTo>
                  <a:pt x="1017343" y="134909"/>
                </a:lnTo>
                <a:lnTo>
                  <a:pt x="977534" y="108369"/>
                </a:lnTo>
                <a:lnTo>
                  <a:pt x="959841" y="72983"/>
                </a:lnTo>
                <a:lnTo>
                  <a:pt x="946577" y="24328"/>
                </a:lnTo>
                <a:lnTo>
                  <a:pt x="928884" y="0"/>
                </a:lnTo>
                <a:lnTo>
                  <a:pt x="900139" y="22116"/>
                </a:lnTo>
                <a:lnTo>
                  <a:pt x="889075" y="37592"/>
                </a:lnTo>
                <a:lnTo>
                  <a:pt x="878017" y="15481"/>
                </a:lnTo>
                <a:lnTo>
                  <a:pt x="871388" y="44232"/>
                </a:lnTo>
                <a:lnTo>
                  <a:pt x="851483" y="53073"/>
                </a:lnTo>
                <a:lnTo>
                  <a:pt x="833784" y="44232"/>
                </a:lnTo>
                <a:lnTo>
                  <a:pt x="822726" y="81824"/>
                </a:lnTo>
                <a:lnTo>
                  <a:pt x="811662" y="86253"/>
                </a:lnTo>
                <a:lnTo>
                  <a:pt x="820526" y="115004"/>
                </a:lnTo>
                <a:lnTo>
                  <a:pt x="805033" y="172500"/>
                </a:lnTo>
                <a:lnTo>
                  <a:pt x="782923" y="227790"/>
                </a:lnTo>
                <a:lnTo>
                  <a:pt x="763018" y="230008"/>
                </a:lnTo>
                <a:lnTo>
                  <a:pt x="798398" y="322895"/>
                </a:lnTo>
                <a:lnTo>
                  <a:pt x="816091" y="331742"/>
                </a:lnTo>
                <a:lnTo>
                  <a:pt x="822726" y="402508"/>
                </a:lnTo>
                <a:lnTo>
                  <a:pt x="778500" y="460010"/>
                </a:lnTo>
                <a:lnTo>
                  <a:pt x="760807" y="473285"/>
                </a:lnTo>
                <a:lnTo>
                  <a:pt x="740891" y="455592"/>
                </a:lnTo>
                <a:lnTo>
                  <a:pt x="703299" y="482126"/>
                </a:lnTo>
                <a:lnTo>
                  <a:pt x="698870" y="482126"/>
                </a:lnTo>
                <a:lnTo>
                  <a:pt x="656855" y="451169"/>
                </a:lnTo>
                <a:lnTo>
                  <a:pt x="659067" y="464439"/>
                </a:lnTo>
                <a:lnTo>
                  <a:pt x="508671" y="499825"/>
                </a:lnTo>
                <a:lnTo>
                  <a:pt x="446746" y="477703"/>
                </a:lnTo>
                <a:lnTo>
                  <a:pt x="387038" y="475497"/>
                </a:lnTo>
                <a:lnTo>
                  <a:pt x="360505" y="508671"/>
                </a:lnTo>
                <a:lnTo>
                  <a:pt x="333954" y="484343"/>
                </a:lnTo>
                <a:lnTo>
                  <a:pt x="245495" y="473285"/>
                </a:lnTo>
                <a:lnTo>
                  <a:pt x="183927" y="541840"/>
                </a:lnTo>
                <a:lnTo>
                  <a:pt x="185781" y="570591"/>
                </a:lnTo>
                <a:lnTo>
                  <a:pt x="165877" y="570591"/>
                </a:lnTo>
                <a:lnTo>
                  <a:pt x="148178" y="597136"/>
                </a:lnTo>
                <a:lnTo>
                  <a:pt x="134920" y="608194"/>
                </a:lnTo>
                <a:lnTo>
                  <a:pt x="84053" y="601553"/>
                </a:lnTo>
                <a:lnTo>
                  <a:pt x="88470" y="614823"/>
                </a:lnTo>
                <a:lnTo>
                  <a:pt x="92894" y="656844"/>
                </a:lnTo>
                <a:lnTo>
                  <a:pt x="48661" y="678960"/>
                </a:lnTo>
                <a:lnTo>
                  <a:pt x="117221" y="798392"/>
                </a:lnTo>
                <a:lnTo>
                  <a:pt x="106163" y="835984"/>
                </a:lnTo>
                <a:lnTo>
                  <a:pt x="128268" y="893492"/>
                </a:lnTo>
                <a:lnTo>
                  <a:pt x="110586" y="922243"/>
                </a:lnTo>
                <a:lnTo>
                  <a:pt x="72989" y="926666"/>
                </a:lnTo>
                <a:lnTo>
                  <a:pt x="26545" y="953205"/>
                </a:lnTo>
                <a:lnTo>
                  <a:pt x="35386" y="997438"/>
                </a:lnTo>
                <a:lnTo>
                  <a:pt x="0" y="1015131"/>
                </a:lnTo>
                <a:lnTo>
                  <a:pt x="0" y="1021760"/>
                </a:lnTo>
                <a:lnTo>
                  <a:pt x="8852" y="1037247"/>
                </a:lnTo>
                <a:lnTo>
                  <a:pt x="24328" y="1061575"/>
                </a:lnTo>
                <a:lnTo>
                  <a:pt x="115010" y="1114648"/>
                </a:lnTo>
                <a:lnTo>
                  <a:pt x="170294" y="1121288"/>
                </a:lnTo>
                <a:lnTo>
                  <a:pt x="245495" y="1161097"/>
                </a:lnTo>
                <a:lnTo>
                  <a:pt x="294145" y="1134558"/>
                </a:lnTo>
                <a:lnTo>
                  <a:pt x="298579" y="1110230"/>
                </a:lnTo>
                <a:lnTo>
                  <a:pt x="298579" y="1068209"/>
                </a:lnTo>
                <a:lnTo>
                  <a:pt x="252130" y="1108018"/>
                </a:lnTo>
                <a:lnTo>
                  <a:pt x="210115" y="1026189"/>
                </a:lnTo>
                <a:lnTo>
                  <a:pt x="203469" y="1010702"/>
                </a:lnTo>
                <a:lnTo>
                  <a:pt x="311837" y="957629"/>
                </a:lnTo>
                <a:lnTo>
                  <a:pt x="342806" y="911179"/>
                </a:lnTo>
                <a:lnTo>
                  <a:pt x="353864" y="911179"/>
                </a:lnTo>
                <a:lnTo>
                  <a:pt x="389244" y="926666"/>
                </a:lnTo>
                <a:lnTo>
                  <a:pt x="404720" y="990797"/>
                </a:lnTo>
                <a:lnTo>
                  <a:pt x="429059" y="993009"/>
                </a:lnTo>
                <a:lnTo>
                  <a:pt x="404720" y="902338"/>
                </a:lnTo>
                <a:lnTo>
                  <a:pt x="475497" y="893492"/>
                </a:lnTo>
                <a:lnTo>
                  <a:pt x="513106" y="953205"/>
                </a:lnTo>
                <a:lnTo>
                  <a:pt x="506471" y="984162"/>
                </a:lnTo>
                <a:lnTo>
                  <a:pt x="530799" y="977533"/>
                </a:lnTo>
                <a:lnTo>
                  <a:pt x="559550" y="944359"/>
                </a:lnTo>
                <a:lnTo>
                  <a:pt x="590507" y="937724"/>
                </a:lnTo>
                <a:lnTo>
                  <a:pt x="614840" y="915608"/>
                </a:lnTo>
                <a:lnTo>
                  <a:pt x="619258" y="891275"/>
                </a:lnTo>
                <a:lnTo>
                  <a:pt x="656855" y="891275"/>
                </a:lnTo>
                <a:lnTo>
                  <a:pt x="663490" y="878005"/>
                </a:lnTo>
                <a:lnTo>
                  <a:pt x="670125" y="855889"/>
                </a:lnTo>
                <a:lnTo>
                  <a:pt x="685606" y="858106"/>
                </a:lnTo>
                <a:lnTo>
                  <a:pt x="709934" y="891275"/>
                </a:lnTo>
                <a:lnTo>
                  <a:pt x="716563" y="860312"/>
                </a:lnTo>
                <a:lnTo>
                  <a:pt x="811662" y="869159"/>
                </a:lnTo>
                <a:lnTo>
                  <a:pt x="813880" y="866947"/>
                </a:lnTo>
                <a:lnTo>
                  <a:pt x="796181" y="842625"/>
                </a:lnTo>
                <a:lnTo>
                  <a:pt x="838207" y="835984"/>
                </a:lnTo>
                <a:lnTo>
                  <a:pt x="858118" y="798392"/>
                </a:lnTo>
                <a:lnTo>
                  <a:pt x="847048" y="789540"/>
                </a:lnTo>
                <a:lnTo>
                  <a:pt x="880234" y="747525"/>
                </a:lnTo>
                <a:lnTo>
                  <a:pt x="926666" y="767424"/>
                </a:lnTo>
                <a:lnTo>
                  <a:pt x="975322" y="743102"/>
                </a:lnTo>
                <a:lnTo>
                  <a:pt x="1010719" y="725404"/>
                </a:lnTo>
                <a:lnTo>
                  <a:pt x="1021777" y="685595"/>
                </a:lnTo>
                <a:lnTo>
                  <a:pt x="1070427" y="665696"/>
                </a:lnTo>
                <a:lnTo>
                  <a:pt x="1099178" y="628098"/>
                </a:lnTo>
                <a:lnTo>
                  <a:pt x="1096978" y="597130"/>
                </a:lnTo>
                <a:lnTo>
                  <a:pt x="1097335" y="597130"/>
                </a:lnTo>
                <a:lnTo>
                  <a:pt x="1116865" y="570591"/>
                </a:lnTo>
                <a:lnTo>
                  <a:pt x="1114659" y="526364"/>
                </a:lnTo>
                <a:lnTo>
                  <a:pt x="1203118" y="524152"/>
                </a:lnTo>
                <a:lnTo>
                  <a:pt x="1267261" y="557327"/>
                </a:lnTo>
                <a:lnTo>
                  <a:pt x="1287160" y="579437"/>
                </a:lnTo>
                <a:lnTo>
                  <a:pt x="1304852" y="601553"/>
                </a:lnTo>
                <a:lnTo>
                  <a:pt x="1355731" y="594924"/>
                </a:lnTo>
                <a:lnTo>
                  <a:pt x="1404386" y="555115"/>
                </a:lnTo>
                <a:lnTo>
                  <a:pt x="1428714" y="546268"/>
                </a:lnTo>
                <a:lnTo>
                  <a:pt x="1488422" y="588289"/>
                </a:lnTo>
                <a:lnTo>
                  <a:pt x="1501698" y="546268"/>
                </a:lnTo>
                <a:lnTo>
                  <a:pt x="1470729" y="532993"/>
                </a:lnTo>
                <a:lnTo>
                  <a:pt x="1455254" y="495401"/>
                </a:lnTo>
                <a:lnTo>
                  <a:pt x="1470729" y="475497"/>
                </a:lnTo>
                <a:close/>
              </a:path>
            </a:pathLst>
          </a:custGeom>
          <a:solidFill>
            <a:srgbClr val="B6B6B6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91" name="Freihandform: Form 190"/>
          <p:cNvSpPr/>
          <p:nvPr/>
        </p:nvSpPr>
        <p:spPr bwMode="auto">
          <a:xfrm>
            <a:off x="5824500" y="4629628"/>
            <a:ext cx="853688" cy="895697"/>
          </a:xfrm>
          <a:custGeom>
            <a:avLst/>
            <a:gdLst>
              <a:gd name="csX0" fmla="*/ 820883 w 853688"/>
              <a:gd name="csY0" fmla="*/ 895698 h 895697"/>
              <a:gd name="csX1" fmla="*/ 853689 w 853688"/>
              <a:gd name="csY1" fmla="*/ 891280 h 895697"/>
              <a:gd name="csX2" fmla="*/ 829355 w 853688"/>
              <a:gd name="csY2" fmla="*/ 862529 h 895697"/>
              <a:gd name="csX3" fmla="*/ 807251 w 853688"/>
              <a:gd name="csY3" fmla="*/ 818291 h 895697"/>
              <a:gd name="csX4" fmla="*/ 805045 w 853688"/>
              <a:gd name="csY4" fmla="*/ 798392 h 895697"/>
              <a:gd name="csX5" fmla="*/ 813880 w 853688"/>
              <a:gd name="csY5" fmla="*/ 769641 h 895697"/>
              <a:gd name="csX6" fmla="*/ 807251 w 853688"/>
              <a:gd name="csY6" fmla="*/ 745308 h 895697"/>
              <a:gd name="csX7" fmla="*/ 787352 w 853688"/>
              <a:gd name="csY7" fmla="*/ 725409 h 895697"/>
              <a:gd name="csX8" fmla="*/ 751966 w 853688"/>
              <a:gd name="csY8" fmla="*/ 641362 h 895697"/>
              <a:gd name="csX9" fmla="*/ 712151 w 853688"/>
              <a:gd name="csY9" fmla="*/ 623675 h 895697"/>
              <a:gd name="csX10" fmla="*/ 687824 w 853688"/>
              <a:gd name="csY10" fmla="*/ 588289 h 895697"/>
              <a:gd name="csX11" fmla="*/ 683389 w 853688"/>
              <a:gd name="csY11" fmla="*/ 490978 h 895697"/>
              <a:gd name="csX12" fmla="*/ 696676 w 853688"/>
              <a:gd name="csY12" fmla="*/ 475497 h 895697"/>
              <a:gd name="csX13" fmla="*/ 681177 w 853688"/>
              <a:gd name="csY13" fmla="*/ 457804 h 895697"/>
              <a:gd name="csX14" fmla="*/ 760807 w 853688"/>
              <a:gd name="csY14" fmla="*/ 380397 h 895697"/>
              <a:gd name="csX15" fmla="*/ 780706 w 853688"/>
              <a:gd name="csY15" fmla="*/ 351646 h 895697"/>
              <a:gd name="csX16" fmla="*/ 771876 w 853688"/>
              <a:gd name="csY16" fmla="*/ 309626 h 895697"/>
              <a:gd name="csX17" fmla="*/ 747543 w 853688"/>
              <a:gd name="csY17" fmla="*/ 294139 h 895697"/>
              <a:gd name="csX18" fmla="*/ 729850 w 853688"/>
              <a:gd name="csY18" fmla="*/ 287510 h 895697"/>
              <a:gd name="csX19" fmla="*/ 729850 w 853688"/>
              <a:gd name="csY19" fmla="*/ 249912 h 895697"/>
              <a:gd name="csX20" fmla="*/ 771876 w 853688"/>
              <a:gd name="csY20" fmla="*/ 218950 h 895697"/>
              <a:gd name="csX21" fmla="*/ 780706 w 853688"/>
              <a:gd name="csY21" fmla="*/ 210098 h 895697"/>
              <a:gd name="csX22" fmla="*/ 767442 w 853688"/>
              <a:gd name="csY22" fmla="*/ 199045 h 895697"/>
              <a:gd name="csX23" fmla="*/ 738679 w 853688"/>
              <a:gd name="csY23" fmla="*/ 190193 h 895697"/>
              <a:gd name="csX24" fmla="*/ 694458 w 853688"/>
              <a:gd name="csY24" fmla="*/ 159236 h 895697"/>
              <a:gd name="csX25" fmla="*/ 659084 w 853688"/>
              <a:gd name="csY25" fmla="*/ 110575 h 895697"/>
              <a:gd name="csX26" fmla="*/ 623693 w 853688"/>
              <a:gd name="csY26" fmla="*/ 165871 h 895697"/>
              <a:gd name="csX27" fmla="*/ 577237 w 853688"/>
              <a:gd name="csY27" fmla="*/ 161442 h 895697"/>
              <a:gd name="csX28" fmla="*/ 555121 w 853688"/>
              <a:gd name="csY28" fmla="*/ 137120 h 895697"/>
              <a:gd name="csX29" fmla="*/ 550709 w 853688"/>
              <a:gd name="csY29" fmla="*/ 108363 h 895697"/>
              <a:gd name="csX30" fmla="*/ 575031 w 853688"/>
              <a:gd name="csY30" fmla="*/ 72983 h 895697"/>
              <a:gd name="csX31" fmla="*/ 555121 w 853688"/>
              <a:gd name="csY31" fmla="*/ 66343 h 895697"/>
              <a:gd name="csX32" fmla="*/ 537428 w 853688"/>
              <a:gd name="csY32" fmla="*/ 19904 h 895697"/>
              <a:gd name="csX33" fmla="*/ 495413 w 853688"/>
              <a:gd name="csY33" fmla="*/ 0 h 895697"/>
              <a:gd name="csX34" fmla="*/ 451169 w 853688"/>
              <a:gd name="csY34" fmla="*/ 57502 h 895697"/>
              <a:gd name="csX35" fmla="*/ 345023 w 853688"/>
              <a:gd name="csY35" fmla="*/ 90670 h 895697"/>
              <a:gd name="csX36" fmla="*/ 333954 w 853688"/>
              <a:gd name="csY36" fmla="*/ 84041 h 895697"/>
              <a:gd name="csX37" fmla="*/ 351652 w 853688"/>
              <a:gd name="csY37" fmla="*/ 66343 h 895697"/>
              <a:gd name="csX38" fmla="*/ 294145 w 853688"/>
              <a:gd name="csY38" fmla="*/ 46438 h 895697"/>
              <a:gd name="csX39" fmla="*/ 274246 w 853688"/>
              <a:gd name="csY39" fmla="*/ 75195 h 895697"/>
              <a:gd name="csX40" fmla="*/ 267611 w 853688"/>
              <a:gd name="csY40" fmla="*/ 81824 h 895697"/>
              <a:gd name="csX41" fmla="*/ 218961 w 853688"/>
              <a:gd name="csY41" fmla="*/ 112792 h 895697"/>
              <a:gd name="csX42" fmla="*/ 183570 w 853688"/>
              <a:gd name="csY42" fmla="*/ 106158 h 895697"/>
              <a:gd name="csX43" fmla="*/ 170294 w 853688"/>
              <a:gd name="csY43" fmla="*/ 119421 h 895697"/>
              <a:gd name="csX44" fmla="*/ 176941 w 853688"/>
              <a:gd name="csY44" fmla="*/ 132691 h 895697"/>
              <a:gd name="csX45" fmla="*/ 185787 w 853688"/>
              <a:gd name="csY45" fmla="*/ 192405 h 895697"/>
              <a:gd name="csX46" fmla="*/ 174717 w 853688"/>
              <a:gd name="csY46" fmla="*/ 212309 h 895697"/>
              <a:gd name="csX47" fmla="*/ 165877 w 853688"/>
              <a:gd name="csY47" fmla="*/ 216738 h 895697"/>
              <a:gd name="csX48" fmla="*/ 19910 w 853688"/>
              <a:gd name="csY48" fmla="*/ 212309 h 895697"/>
              <a:gd name="csX49" fmla="*/ 17693 w 853688"/>
              <a:gd name="csY49" fmla="*/ 260971 h 895697"/>
              <a:gd name="csX50" fmla="*/ 0 w 853688"/>
              <a:gd name="csY50" fmla="*/ 278663 h 895697"/>
              <a:gd name="csX51" fmla="*/ 53096 w 853688"/>
              <a:gd name="csY51" fmla="*/ 331742 h 895697"/>
              <a:gd name="csX52" fmla="*/ 70777 w 853688"/>
              <a:gd name="csY52" fmla="*/ 395873 h 895697"/>
              <a:gd name="csX53" fmla="*/ 55291 w 853688"/>
              <a:gd name="csY53" fmla="*/ 460010 h 895697"/>
              <a:gd name="csX54" fmla="*/ 64143 w 853688"/>
              <a:gd name="csY54" fmla="*/ 477703 h 895697"/>
              <a:gd name="csX55" fmla="*/ 103952 w 853688"/>
              <a:gd name="csY55" fmla="*/ 488761 h 895697"/>
              <a:gd name="csX56" fmla="*/ 97317 w 853688"/>
              <a:gd name="csY56" fmla="*/ 539628 h 895697"/>
              <a:gd name="csX57" fmla="*/ 117215 w 853688"/>
              <a:gd name="csY57" fmla="*/ 566173 h 895697"/>
              <a:gd name="csX58" fmla="*/ 128279 w 853688"/>
              <a:gd name="csY58" fmla="*/ 561744 h 895697"/>
              <a:gd name="csX59" fmla="*/ 139337 w 853688"/>
              <a:gd name="csY59" fmla="*/ 524152 h 895697"/>
              <a:gd name="csX60" fmla="*/ 157036 w 853688"/>
              <a:gd name="csY60" fmla="*/ 532993 h 895697"/>
              <a:gd name="csX61" fmla="*/ 176941 w 853688"/>
              <a:gd name="csY61" fmla="*/ 524152 h 895697"/>
              <a:gd name="csX62" fmla="*/ 183570 w 853688"/>
              <a:gd name="csY62" fmla="*/ 495401 h 895697"/>
              <a:gd name="csX63" fmla="*/ 194628 w 853688"/>
              <a:gd name="csY63" fmla="*/ 517512 h 895697"/>
              <a:gd name="csX64" fmla="*/ 205692 w 853688"/>
              <a:gd name="csY64" fmla="*/ 502036 h 895697"/>
              <a:gd name="csX65" fmla="*/ 234437 w 853688"/>
              <a:gd name="csY65" fmla="*/ 479920 h 895697"/>
              <a:gd name="csX66" fmla="*/ 252130 w 853688"/>
              <a:gd name="csY66" fmla="*/ 504248 h 895697"/>
              <a:gd name="csX67" fmla="*/ 265394 w 853688"/>
              <a:gd name="csY67" fmla="*/ 552903 h 895697"/>
              <a:gd name="csX68" fmla="*/ 283087 w 853688"/>
              <a:gd name="csY68" fmla="*/ 588289 h 895697"/>
              <a:gd name="csX69" fmla="*/ 322896 w 853688"/>
              <a:gd name="csY69" fmla="*/ 614829 h 895697"/>
              <a:gd name="csX70" fmla="*/ 322896 w 853688"/>
              <a:gd name="csY70" fmla="*/ 625887 h 895697"/>
              <a:gd name="csX71" fmla="*/ 387038 w 853688"/>
              <a:gd name="csY71" fmla="*/ 623675 h 895697"/>
              <a:gd name="csX72" fmla="*/ 424642 w 853688"/>
              <a:gd name="csY72" fmla="*/ 575014 h 895697"/>
              <a:gd name="csX73" fmla="*/ 475515 w 853688"/>
              <a:gd name="csY73" fmla="*/ 605976 h 895697"/>
              <a:gd name="csX74" fmla="*/ 579449 w 853688"/>
              <a:gd name="csY74" fmla="*/ 625887 h 895697"/>
              <a:gd name="csX75" fmla="*/ 561756 w 853688"/>
              <a:gd name="csY75" fmla="*/ 758583 h 895697"/>
              <a:gd name="csX76" fmla="*/ 590507 w 853688"/>
              <a:gd name="csY76" fmla="*/ 844831 h 895697"/>
              <a:gd name="csX77" fmla="*/ 634739 w 853688"/>
              <a:gd name="csY77" fmla="*/ 833778 h 895697"/>
              <a:gd name="csX78" fmla="*/ 674560 w 853688"/>
              <a:gd name="csY78" fmla="*/ 813874 h 895697"/>
              <a:gd name="csX79" fmla="*/ 780706 w 853688"/>
              <a:gd name="csY79" fmla="*/ 855889 h 895697"/>
              <a:gd name="csX80" fmla="*/ 778500 w 853688"/>
              <a:gd name="csY80" fmla="*/ 858106 h 895697"/>
              <a:gd name="csX81" fmla="*/ 774065 w 853688"/>
              <a:gd name="csY81" fmla="*/ 873587 h 895697"/>
              <a:gd name="csX82" fmla="*/ 776282 w 853688"/>
              <a:gd name="csY82" fmla="*/ 873587 h 89569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</a:cxnLst>
            <a:rect l="l" t="t" r="r" b="b"/>
            <a:pathLst>
              <a:path w="853688" h="895697" extrusionOk="0">
                <a:moveTo>
                  <a:pt x="820883" y="895698"/>
                </a:moveTo>
                <a:lnTo>
                  <a:pt x="853689" y="891280"/>
                </a:lnTo>
                <a:lnTo>
                  <a:pt x="829355" y="862529"/>
                </a:lnTo>
                <a:lnTo>
                  <a:pt x="807251" y="818291"/>
                </a:lnTo>
                <a:lnTo>
                  <a:pt x="805045" y="798392"/>
                </a:lnTo>
                <a:lnTo>
                  <a:pt x="813880" y="769641"/>
                </a:lnTo>
                <a:lnTo>
                  <a:pt x="807251" y="745308"/>
                </a:lnTo>
                <a:lnTo>
                  <a:pt x="787352" y="725409"/>
                </a:lnTo>
                <a:lnTo>
                  <a:pt x="751966" y="641362"/>
                </a:lnTo>
                <a:lnTo>
                  <a:pt x="712151" y="623675"/>
                </a:lnTo>
                <a:lnTo>
                  <a:pt x="687824" y="588289"/>
                </a:lnTo>
                <a:lnTo>
                  <a:pt x="683389" y="490978"/>
                </a:lnTo>
                <a:lnTo>
                  <a:pt x="696676" y="475497"/>
                </a:lnTo>
                <a:lnTo>
                  <a:pt x="681177" y="457804"/>
                </a:lnTo>
                <a:lnTo>
                  <a:pt x="760807" y="380397"/>
                </a:lnTo>
                <a:lnTo>
                  <a:pt x="780706" y="351646"/>
                </a:lnTo>
                <a:lnTo>
                  <a:pt x="771876" y="309626"/>
                </a:lnTo>
                <a:lnTo>
                  <a:pt x="747543" y="294139"/>
                </a:lnTo>
                <a:lnTo>
                  <a:pt x="729850" y="287510"/>
                </a:lnTo>
                <a:lnTo>
                  <a:pt x="729850" y="249912"/>
                </a:lnTo>
                <a:lnTo>
                  <a:pt x="771876" y="218950"/>
                </a:lnTo>
                <a:lnTo>
                  <a:pt x="780706" y="210098"/>
                </a:lnTo>
                <a:lnTo>
                  <a:pt x="767442" y="199045"/>
                </a:lnTo>
                <a:lnTo>
                  <a:pt x="738679" y="190193"/>
                </a:lnTo>
                <a:lnTo>
                  <a:pt x="694458" y="159236"/>
                </a:lnTo>
                <a:lnTo>
                  <a:pt x="659084" y="110575"/>
                </a:lnTo>
                <a:lnTo>
                  <a:pt x="623693" y="165871"/>
                </a:lnTo>
                <a:lnTo>
                  <a:pt x="577237" y="161442"/>
                </a:lnTo>
                <a:lnTo>
                  <a:pt x="555121" y="137120"/>
                </a:lnTo>
                <a:lnTo>
                  <a:pt x="550709" y="108363"/>
                </a:lnTo>
                <a:lnTo>
                  <a:pt x="575031" y="72983"/>
                </a:lnTo>
                <a:lnTo>
                  <a:pt x="555121" y="66343"/>
                </a:lnTo>
                <a:lnTo>
                  <a:pt x="537428" y="19904"/>
                </a:lnTo>
                <a:lnTo>
                  <a:pt x="495413" y="0"/>
                </a:lnTo>
                <a:lnTo>
                  <a:pt x="451169" y="57502"/>
                </a:lnTo>
                <a:lnTo>
                  <a:pt x="345023" y="90670"/>
                </a:lnTo>
                <a:lnTo>
                  <a:pt x="333954" y="84041"/>
                </a:lnTo>
                <a:lnTo>
                  <a:pt x="351652" y="66343"/>
                </a:lnTo>
                <a:lnTo>
                  <a:pt x="294145" y="46438"/>
                </a:lnTo>
                <a:lnTo>
                  <a:pt x="274246" y="75195"/>
                </a:lnTo>
                <a:lnTo>
                  <a:pt x="267611" y="81824"/>
                </a:lnTo>
                <a:lnTo>
                  <a:pt x="218961" y="112792"/>
                </a:lnTo>
                <a:lnTo>
                  <a:pt x="183570" y="106158"/>
                </a:lnTo>
                <a:lnTo>
                  <a:pt x="170294" y="119421"/>
                </a:lnTo>
                <a:lnTo>
                  <a:pt x="176941" y="132691"/>
                </a:lnTo>
                <a:lnTo>
                  <a:pt x="185787" y="192405"/>
                </a:lnTo>
                <a:lnTo>
                  <a:pt x="174717" y="212309"/>
                </a:lnTo>
                <a:lnTo>
                  <a:pt x="165877" y="216738"/>
                </a:lnTo>
                <a:lnTo>
                  <a:pt x="19910" y="212309"/>
                </a:lnTo>
                <a:lnTo>
                  <a:pt x="17693" y="260971"/>
                </a:lnTo>
                <a:lnTo>
                  <a:pt x="0" y="278663"/>
                </a:lnTo>
                <a:lnTo>
                  <a:pt x="53096" y="331742"/>
                </a:lnTo>
                <a:lnTo>
                  <a:pt x="70777" y="395873"/>
                </a:lnTo>
                <a:lnTo>
                  <a:pt x="55291" y="460010"/>
                </a:lnTo>
                <a:lnTo>
                  <a:pt x="64143" y="477703"/>
                </a:lnTo>
                <a:lnTo>
                  <a:pt x="103952" y="488761"/>
                </a:lnTo>
                <a:lnTo>
                  <a:pt x="97317" y="539628"/>
                </a:lnTo>
                <a:lnTo>
                  <a:pt x="117215" y="566173"/>
                </a:lnTo>
                <a:lnTo>
                  <a:pt x="128279" y="561744"/>
                </a:lnTo>
                <a:lnTo>
                  <a:pt x="139337" y="524152"/>
                </a:lnTo>
                <a:lnTo>
                  <a:pt x="157036" y="532993"/>
                </a:lnTo>
                <a:lnTo>
                  <a:pt x="176941" y="524152"/>
                </a:lnTo>
                <a:lnTo>
                  <a:pt x="183570" y="495401"/>
                </a:lnTo>
                <a:lnTo>
                  <a:pt x="194628" y="517512"/>
                </a:lnTo>
                <a:lnTo>
                  <a:pt x="205692" y="502036"/>
                </a:lnTo>
                <a:lnTo>
                  <a:pt x="234437" y="479920"/>
                </a:lnTo>
                <a:lnTo>
                  <a:pt x="252130" y="504248"/>
                </a:lnTo>
                <a:lnTo>
                  <a:pt x="265394" y="552903"/>
                </a:lnTo>
                <a:lnTo>
                  <a:pt x="283087" y="588289"/>
                </a:lnTo>
                <a:lnTo>
                  <a:pt x="322896" y="614829"/>
                </a:lnTo>
                <a:lnTo>
                  <a:pt x="322896" y="625887"/>
                </a:lnTo>
                <a:lnTo>
                  <a:pt x="387038" y="623675"/>
                </a:lnTo>
                <a:lnTo>
                  <a:pt x="424642" y="575014"/>
                </a:lnTo>
                <a:lnTo>
                  <a:pt x="475515" y="605976"/>
                </a:lnTo>
                <a:lnTo>
                  <a:pt x="579449" y="625887"/>
                </a:lnTo>
                <a:lnTo>
                  <a:pt x="561756" y="758583"/>
                </a:lnTo>
                <a:lnTo>
                  <a:pt x="590507" y="844831"/>
                </a:lnTo>
                <a:lnTo>
                  <a:pt x="634739" y="833778"/>
                </a:lnTo>
                <a:lnTo>
                  <a:pt x="674560" y="813874"/>
                </a:lnTo>
                <a:lnTo>
                  <a:pt x="780706" y="855889"/>
                </a:lnTo>
                <a:lnTo>
                  <a:pt x="778500" y="858106"/>
                </a:lnTo>
                <a:lnTo>
                  <a:pt x="774065" y="873587"/>
                </a:lnTo>
                <a:lnTo>
                  <a:pt x="776282" y="873587"/>
                </a:lnTo>
                <a:close/>
              </a:path>
            </a:pathLst>
          </a:custGeom>
          <a:solidFill>
            <a:srgbClr val="DF5F81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92" name="Freihandform: Form 191"/>
          <p:cNvSpPr/>
          <p:nvPr/>
        </p:nvSpPr>
        <p:spPr bwMode="auto">
          <a:xfrm>
            <a:off x="4964637" y="4864059"/>
            <a:ext cx="988125" cy="853682"/>
          </a:xfrm>
          <a:custGeom>
            <a:avLst/>
            <a:gdLst>
              <a:gd name="csX0" fmla="*/ 331650 w 988125"/>
              <a:gd name="csY0" fmla="*/ 816080 h 853682"/>
              <a:gd name="csX1" fmla="*/ 271579 w 988125"/>
              <a:gd name="csY1" fmla="*/ 787329 h 853682"/>
              <a:gd name="csX2" fmla="*/ 273785 w 988125"/>
              <a:gd name="csY2" fmla="*/ 818297 h 853682"/>
              <a:gd name="csX3" fmla="*/ 300330 w 988125"/>
              <a:gd name="csY3" fmla="*/ 853683 h 853682"/>
              <a:gd name="csX4" fmla="*/ 313594 w 988125"/>
              <a:gd name="csY4" fmla="*/ 842625 h 853682"/>
              <a:gd name="csX5" fmla="*/ 331650 w 988125"/>
              <a:gd name="csY5" fmla="*/ 816080 h 853682"/>
              <a:gd name="csX6" fmla="*/ 0 w 988125"/>
              <a:gd name="csY6" fmla="*/ 639157 h 853682"/>
              <a:gd name="csX7" fmla="*/ 1855 w 988125"/>
              <a:gd name="csY7" fmla="*/ 639157 h 853682"/>
              <a:gd name="csX8" fmla="*/ 21754 w 988125"/>
              <a:gd name="csY8" fmla="*/ 636945 h 853682"/>
              <a:gd name="csX9" fmla="*/ 54927 w 988125"/>
              <a:gd name="csY9" fmla="*/ 630310 h 853682"/>
              <a:gd name="csX10" fmla="*/ 94645 w 988125"/>
              <a:gd name="csY10" fmla="*/ 623681 h 853682"/>
              <a:gd name="csX11" fmla="*/ 90221 w 988125"/>
              <a:gd name="csY11" fmla="*/ 663484 h 853682"/>
              <a:gd name="csX12" fmla="*/ 96856 w 988125"/>
              <a:gd name="csY12" fmla="*/ 678965 h 853682"/>
              <a:gd name="csX13" fmla="*/ 127819 w 988125"/>
              <a:gd name="csY13" fmla="*/ 692235 h 853682"/>
              <a:gd name="csX14" fmla="*/ 147723 w 988125"/>
              <a:gd name="csY14" fmla="*/ 678965 h 853682"/>
              <a:gd name="csX15" fmla="*/ 194167 w 988125"/>
              <a:gd name="csY15" fmla="*/ 692235 h 853682"/>
              <a:gd name="csX16" fmla="*/ 222907 w 988125"/>
              <a:gd name="csY16" fmla="*/ 685600 h 853682"/>
              <a:gd name="csX17" fmla="*/ 253875 w 988125"/>
              <a:gd name="csY17" fmla="*/ 676754 h 853682"/>
              <a:gd name="csX18" fmla="*/ 278197 w 988125"/>
              <a:gd name="csY18" fmla="*/ 674548 h 853682"/>
              <a:gd name="csX19" fmla="*/ 284843 w 988125"/>
              <a:gd name="csY19" fmla="*/ 720986 h 853682"/>
              <a:gd name="csX20" fmla="*/ 348974 w 988125"/>
              <a:gd name="csY20" fmla="*/ 787334 h 853682"/>
              <a:gd name="csX21" fmla="*/ 410899 w 988125"/>
              <a:gd name="csY21" fmla="*/ 718780 h 853682"/>
              <a:gd name="csX22" fmla="*/ 499358 w 988125"/>
              <a:gd name="csY22" fmla="*/ 729838 h 853682"/>
              <a:gd name="csX23" fmla="*/ 525903 w 988125"/>
              <a:gd name="csY23" fmla="*/ 754172 h 853682"/>
              <a:gd name="csX24" fmla="*/ 552437 w 988125"/>
              <a:gd name="csY24" fmla="*/ 720992 h 853682"/>
              <a:gd name="csX25" fmla="*/ 612145 w 988125"/>
              <a:gd name="csY25" fmla="*/ 723204 h 853682"/>
              <a:gd name="csX26" fmla="*/ 674070 w 988125"/>
              <a:gd name="csY26" fmla="*/ 745326 h 853682"/>
              <a:gd name="csX27" fmla="*/ 824466 w 988125"/>
              <a:gd name="csY27" fmla="*/ 709934 h 853682"/>
              <a:gd name="csX28" fmla="*/ 822248 w 988125"/>
              <a:gd name="csY28" fmla="*/ 696664 h 853682"/>
              <a:gd name="csX29" fmla="*/ 864263 w 988125"/>
              <a:gd name="csY29" fmla="*/ 727621 h 853682"/>
              <a:gd name="csX30" fmla="*/ 868698 w 988125"/>
              <a:gd name="csY30" fmla="*/ 727621 h 853682"/>
              <a:gd name="csX31" fmla="*/ 906290 w 988125"/>
              <a:gd name="csY31" fmla="*/ 701087 h 853682"/>
              <a:gd name="csX32" fmla="*/ 926200 w 988125"/>
              <a:gd name="csY32" fmla="*/ 718780 h 853682"/>
              <a:gd name="csX33" fmla="*/ 943893 w 988125"/>
              <a:gd name="csY33" fmla="*/ 705505 h 853682"/>
              <a:gd name="csX34" fmla="*/ 988125 w 988125"/>
              <a:gd name="csY34" fmla="*/ 648003 h 853682"/>
              <a:gd name="csX35" fmla="*/ 981490 w 988125"/>
              <a:gd name="csY35" fmla="*/ 577237 h 853682"/>
              <a:gd name="csX36" fmla="*/ 963797 w 988125"/>
              <a:gd name="csY36" fmla="*/ 568391 h 853682"/>
              <a:gd name="csX37" fmla="*/ 928417 w 988125"/>
              <a:gd name="csY37" fmla="*/ 475503 h 853682"/>
              <a:gd name="csX38" fmla="*/ 948322 w 988125"/>
              <a:gd name="csY38" fmla="*/ 473286 h 853682"/>
              <a:gd name="csX39" fmla="*/ 970432 w 988125"/>
              <a:gd name="csY39" fmla="*/ 417995 h 853682"/>
              <a:gd name="csX40" fmla="*/ 985919 w 988125"/>
              <a:gd name="csY40" fmla="*/ 360499 h 853682"/>
              <a:gd name="csX41" fmla="*/ 977055 w 988125"/>
              <a:gd name="csY41" fmla="*/ 331748 h 853682"/>
              <a:gd name="csX42" fmla="*/ 957157 w 988125"/>
              <a:gd name="csY42" fmla="*/ 305208 h 853682"/>
              <a:gd name="csX43" fmla="*/ 963792 w 988125"/>
              <a:gd name="csY43" fmla="*/ 254341 h 853682"/>
              <a:gd name="csX44" fmla="*/ 923982 w 988125"/>
              <a:gd name="csY44" fmla="*/ 243283 h 853682"/>
              <a:gd name="csX45" fmla="*/ 915130 w 988125"/>
              <a:gd name="csY45" fmla="*/ 225590 h 853682"/>
              <a:gd name="csX46" fmla="*/ 930617 w 988125"/>
              <a:gd name="csY46" fmla="*/ 161454 h 853682"/>
              <a:gd name="csX47" fmla="*/ 912936 w 988125"/>
              <a:gd name="csY47" fmla="*/ 97317 h 853682"/>
              <a:gd name="csX48" fmla="*/ 859840 w 988125"/>
              <a:gd name="csY48" fmla="*/ 44238 h 853682"/>
              <a:gd name="csX49" fmla="*/ 815608 w 988125"/>
              <a:gd name="csY49" fmla="*/ 0 h 853682"/>
              <a:gd name="csX50" fmla="*/ 762535 w 988125"/>
              <a:gd name="csY50" fmla="*/ 28751 h 853682"/>
              <a:gd name="csX51" fmla="*/ 786862 w 988125"/>
              <a:gd name="csY51" fmla="*/ 61931 h 853682"/>
              <a:gd name="csX52" fmla="*/ 784651 w 988125"/>
              <a:gd name="csY52" fmla="*/ 84047 h 853682"/>
              <a:gd name="csX53" fmla="*/ 731572 w 988125"/>
              <a:gd name="csY53" fmla="*/ 108375 h 853682"/>
              <a:gd name="csX54" fmla="*/ 698381 w 988125"/>
              <a:gd name="csY54" fmla="*/ 75201 h 853682"/>
              <a:gd name="csX55" fmla="*/ 676276 w 988125"/>
              <a:gd name="csY55" fmla="*/ 95100 h 853682"/>
              <a:gd name="csX56" fmla="*/ 660789 w 988125"/>
              <a:gd name="csY56" fmla="*/ 72983 h 853682"/>
              <a:gd name="csX57" fmla="*/ 634267 w 988125"/>
              <a:gd name="csY57" fmla="*/ 90682 h 853682"/>
              <a:gd name="csX58" fmla="*/ 632049 w 988125"/>
              <a:gd name="csY58" fmla="*/ 88464 h 853682"/>
              <a:gd name="csX59" fmla="*/ 570113 w 988125"/>
              <a:gd name="csY59" fmla="*/ 112798 h 853682"/>
              <a:gd name="csX60" fmla="*/ 508199 w 988125"/>
              <a:gd name="csY60" fmla="*/ 134914 h 853682"/>
              <a:gd name="csX61" fmla="*/ 490506 w 988125"/>
              <a:gd name="csY61" fmla="*/ 176935 h 853682"/>
              <a:gd name="csX62" fmla="*/ 450697 w 988125"/>
              <a:gd name="csY62" fmla="*/ 172512 h 853682"/>
              <a:gd name="csX63" fmla="*/ 408671 w 988125"/>
              <a:gd name="csY63" fmla="*/ 143761 h 853682"/>
              <a:gd name="csX64" fmla="*/ 377714 w 988125"/>
              <a:gd name="csY64" fmla="*/ 150390 h 853682"/>
              <a:gd name="csX65" fmla="*/ 384337 w 988125"/>
              <a:gd name="csY65" fmla="*/ 161448 h 853682"/>
              <a:gd name="csX66" fmla="*/ 348957 w 988125"/>
              <a:gd name="csY66" fmla="*/ 232220 h 853682"/>
              <a:gd name="csX67" fmla="*/ 318000 w 988125"/>
              <a:gd name="csY67" fmla="*/ 245495 h 853682"/>
              <a:gd name="csX68" fmla="*/ 309148 w 988125"/>
              <a:gd name="csY68" fmla="*/ 236648 h 853682"/>
              <a:gd name="csX69" fmla="*/ 295873 w 988125"/>
              <a:gd name="csY69" fmla="*/ 278669 h 853682"/>
              <a:gd name="csX70" fmla="*/ 280391 w 988125"/>
              <a:gd name="csY70" fmla="*/ 283092 h 853682"/>
              <a:gd name="csX71" fmla="*/ 214043 w 988125"/>
              <a:gd name="csY71" fmla="*/ 336171 h 853682"/>
              <a:gd name="csX72" fmla="*/ 209620 w 988125"/>
              <a:gd name="csY72" fmla="*/ 338389 h 853682"/>
              <a:gd name="csX73" fmla="*/ 209620 w 988125"/>
              <a:gd name="csY73" fmla="*/ 342812 h 853682"/>
              <a:gd name="csX74" fmla="*/ 211837 w 988125"/>
              <a:gd name="csY74" fmla="*/ 369351 h 853682"/>
              <a:gd name="csX75" fmla="*/ 180869 w 988125"/>
              <a:gd name="csY75" fmla="*/ 444546 h 853682"/>
              <a:gd name="csX76" fmla="*/ 116726 w 988125"/>
              <a:gd name="csY76" fmla="*/ 468879 h 853682"/>
              <a:gd name="csX77" fmla="*/ 103451 w 988125"/>
              <a:gd name="csY77" fmla="*/ 477726 h 853682"/>
              <a:gd name="csX78" fmla="*/ 96827 w 988125"/>
              <a:gd name="csY78" fmla="*/ 484355 h 853682"/>
              <a:gd name="csX79" fmla="*/ 19513 w 988125"/>
              <a:gd name="csY79" fmla="*/ 552909 h 853682"/>
              <a:gd name="csX80" fmla="*/ 0 w 988125"/>
              <a:gd name="csY80" fmla="*/ 639157 h 85368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</a:cxnLst>
            <a:rect l="l" t="t" r="r" b="b"/>
            <a:pathLst>
              <a:path w="988125" h="853682" extrusionOk="0">
                <a:moveTo>
                  <a:pt x="331650" y="816080"/>
                </a:moveTo>
                <a:lnTo>
                  <a:pt x="271579" y="787329"/>
                </a:lnTo>
                <a:lnTo>
                  <a:pt x="273785" y="818297"/>
                </a:lnTo>
                <a:lnTo>
                  <a:pt x="300330" y="853683"/>
                </a:lnTo>
                <a:lnTo>
                  <a:pt x="313594" y="842625"/>
                </a:lnTo>
                <a:lnTo>
                  <a:pt x="331650" y="816080"/>
                </a:lnTo>
                <a:close/>
                <a:moveTo>
                  <a:pt x="0" y="639157"/>
                </a:moveTo>
                <a:lnTo>
                  <a:pt x="1855" y="639157"/>
                </a:lnTo>
                <a:lnTo>
                  <a:pt x="21754" y="636945"/>
                </a:lnTo>
                <a:lnTo>
                  <a:pt x="54927" y="630310"/>
                </a:lnTo>
                <a:lnTo>
                  <a:pt x="94645" y="623681"/>
                </a:lnTo>
                <a:lnTo>
                  <a:pt x="90221" y="663484"/>
                </a:lnTo>
                <a:lnTo>
                  <a:pt x="96856" y="678965"/>
                </a:lnTo>
                <a:lnTo>
                  <a:pt x="127819" y="692235"/>
                </a:lnTo>
                <a:lnTo>
                  <a:pt x="147723" y="678965"/>
                </a:lnTo>
                <a:lnTo>
                  <a:pt x="194167" y="692235"/>
                </a:lnTo>
                <a:lnTo>
                  <a:pt x="222907" y="685600"/>
                </a:lnTo>
                <a:lnTo>
                  <a:pt x="253875" y="676754"/>
                </a:lnTo>
                <a:lnTo>
                  <a:pt x="278197" y="674548"/>
                </a:lnTo>
                <a:lnTo>
                  <a:pt x="284843" y="720986"/>
                </a:lnTo>
                <a:lnTo>
                  <a:pt x="348974" y="787334"/>
                </a:lnTo>
                <a:lnTo>
                  <a:pt x="410899" y="718780"/>
                </a:lnTo>
                <a:lnTo>
                  <a:pt x="499358" y="729838"/>
                </a:lnTo>
                <a:lnTo>
                  <a:pt x="525903" y="754172"/>
                </a:lnTo>
                <a:lnTo>
                  <a:pt x="552437" y="720992"/>
                </a:lnTo>
                <a:lnTo>
                  <a:pt x="612145" y="723204"/>
                </a:lnTo>
                <a:lnTo>
                  <a:pt x="674070" y="745326"/>
                </a:lnTo>
                <a:lnTo>
                  <a:pt x="824466" y="709934"/>
                </a:lnTo>
                <a:lnTo>
                  <a:pt x="822248" y="696664"/>
                </a:lnTo>
                <a:lnTo>
                  <a:pt x="864263" y="727621"/>
                </a:lnTo>
                <a:lnTo>
                  <a:pt x="868698" y="727621"/>
                </a:lnTo>
                <a:lnTo>
                  <a:pt x="906290" y="701087"/>
                </a:lnTo>
                <a:lnTo>
                  <a:pt x="926200" y="718780"/>
                </a:lnTo>
                <a:lnTo>
                  <a:pt x="943893" y="705505"/>
                </a:lnTo>
                <a:lnTo>
                  <a:pt x="988125" y="648003"/>
                </a:lnTo>
                <a:lnTo>
                  <a:pt x="981490" y="577237"/>
                </a:lnTo>
                <a:lnTo>
                  <a:pt x="963797" y="568391"/>
                </a:lnTo>
                <a:lnTo>
                  <a:pt x="928417" y="475503"/>
                </a:lnTo>
                <a:lnTo>
                  <a:pt x="948322" y="473286"/>
                </a:lnTo>
                <a:lnTo>
                  <a:pt x="970432" y="417995"/>
                </a:lnTo>
                <a:lnTo>
                  <a:pt x="985919" y="360499"/>
                </a:lnTo>
                <a:lnTo>
                  <a:pt x="977055" y="331748"/>
                </a:lnTo>
                <a:lnTo>
                  <a:pt x="957157" y="305208"/>
                </a:lnTo>
                <a:lnTo>
                  <a:pt x="963792" y="254341"/>
                </a:lnTo>
                <a:lnTo>
                  <a:pt x="923982" y="243283"/>
                </a:lnTo>
                <a:lnTo>
                  <a:pt x="915130" y="225590"/>
                </a:lnTo>
                <a:lnTo>
                  <a:pt x="930617" y="161454"/>
                </a:lnTo>
                <a:lnTo>
                  <a:pt x="912936" y="97317"/>
                </a:lnTo>
                <a:lnTo>
                  <a:pt x="859840" y="44238"/>
                </a:lnTo>
                <a:lnTo>
                  <a:pt x="815608" y="0"/>
                </a:lnTo>
                <a:lnTo>
                  <a:pt x="762535" y="28751"/>
                </a:lnTo>
                <a:lnTo>
                  <a:pt x="786862" y="61931"/>
                </a:lnTo>
                <a:lnTo>
                  <a:pt x="784651" y="84047"/>
                </a:lnTo>
                <a:lnTo>
                  <a:pt x="731572" y="108375"/>
                </a:lnTo>
                <a:lnTo>
                  <a:pt x="698381" y="75201"/>
                </a:lnTo>
                <a:lnTo>
                  <a:pt x="676276" y="95100"/>
                </a:lnTo>
                <a:lnTo>
                  <a:pt x="660789" y="72983"/>
                </a:lnTo>
                <a:lnTo>
                  <a:pt x="634267" y="90682"/>
                </a:lnTo>
                <a:lnTo>
                  <a:pt x="632049" y="88464"/>
                </a:lnTo>
                <a:lnTo>
                  <a:pt x="570113" y="112798"/>
                </a:lnTo>
                <a:lnTo>
                  <a:pt x="508199" y="134914"/>
                </a:lnTo>
                <a:lnTo>
                  <a:pt x="490506" y="176935"/>
                </a:lnTo>
                <a:lnTo>
                  <a:pt x="450697" y="172512"/>
                </a:lnTo>
                <a:lnTo>
                  <a:pt x="408671" y="143761"/>
                </a:lnTo>
                <a:lnTo>
                  <a:pt x="377714" y="150390"/>
                </a:lnTo>
                <a:lnTo>
                  <a:pt x="384337" y="161448"/>
                </a:lnTo>
                <a:lnTo>
                  <a:pt x="348957" y="232220"/>
                </a:lnTo>
                <a:lnTo>
                  <a:pt x="318000" y="245495"/>
                </a:lnTo>
                <a:lnTo>
                  <a:pt x="309148" y="236648"/>
                </a:lnTo>
                <a:lnTo>
                  <a:pt x="295873" y="278669"/>
                </a:lnTo>
                <a:lnTo>
                  <a:pt x="280391" y="283092"/>
                </a:lnTo>
                <a:lnTo>
                  <a:pt x="214043" y="336171"/>
                </a:lnTo>
                <a:lnTo>
                  <a:pt x="209620" y="338389"/>
                </a:lnTo>
                <a:lnTo>
                  <a:pt x="209620" y="342812"/>
                </a:lnTo>
                <a:lnTo>
                  <a:pt x="211837" y="369351"/>
                </a:lnTo>
                <a:lnTo>
                  <a:pt x="180869" y="444546"/>
                </a:lnTo>
                <a:lnTo>
                  <a:pt x="116726" y="468879"/>
                </a:lnTo>
                <a:lnTo>
                  <a:pt x="103451" y="477726"/>
                </a:lnTo>
                <a:lnTo>
                  <a:pt x="96827" y="484355"/>
                </a:lnTo>
                <a:lnTo>
                  <a:pt x="19513" y="552909"/>
                </a:lnTo>
                <a:lnTo>
                  <a:pt x="0" y="639157"/>
                </a:lnTo>
                <a:close/>
              </a:path>
            </a:pathLst>
          </a:custGeom>
          <a:solidFill>
            <a:srgbClr val="000000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93" name="Freihandform: Form 192"/>
          <p:cNvSpPr/>
          <p:nvPr/>
        </p:nvSpPr>
        <p:spPr bwMode="auto">
          <a:xfrm>
            <a:off x="5972695" y="4092201"/>
            <a:ext cx="937712" cy="703293"/>
          </a:xfrm>
          <a:custGeom>
            <a:avLst/>
            <a:gdLst>
              <a:gd name="csX0" fmla="*/ 511246 w 937712"/>
              <a:gd name="csY0" fmla="*/ 648003 h 703293"/>
              <a:gd name="csX1" fmla="*/ 539628 w 937712"/>
              <a:gd name="csY1" fmla="*/ 632521 h 703293"/>
              <a:gd name="csX2" fmla="*/ 563961 w 937712"/>
              <a:gd name="csY2" fmla="*/ 639156 h 703293"/>
              <a:gd name="csX3" fmla="*/ 605965 w 937712"/>
              <a:gd name="csY3" fmla="*/ 628093 h 703293"/>
              <a:gd name="csX4" fmla="*/ 636945 w 937712"/>
              <a:gd name="csY4" fmla="*/ 597130 h 703293"/>
              <a:gd name="csX5" fmla="*/ 625875 w 937712"/>
              <a:gd name="csY5" fmla="*/ 563956 h 703293"/>
              <a:gd name="csX6" fmla="*/ 656855 w 937712"/>
              <a:gd name="csY6" fmla="*/ 557327 h 703293"/>
              <a:gd name="csX7" fmla="*/ 685595 w 937712"/>
              <a:gd name="csY7" fmla="*/ 548480 h 703293"/>
              <a:gd name="csX8" fmla="*/ 725404 w 937712"/>
              <a:gd name="csY8" fmla="*/ 546263 h 703293"/>
              <a:gd name="csX9" fmla="*/ 754143 w 937712"/>
              <a:gd name="csY9" fmla="*/ 548480 h 703293"/>
              <a:gd name="csX10" fmla="*/ 778477 w 937712"/>
              <a:gd name="csY10" fmla="*/ 550692 h 703293"/>
              <a:gd name="csX11" fmla="*/ 829344 w 937712"/>
              <a:gd name="csY11" fmla="*/ 550692 h 703293"/>
              <a:gd name="csX12" fmla="*/ 818297 w 937712"/>
              <a:gd name="csY12" fmla="*/ 488766 h 703293"/>
              <a:gd name="csX13" fmla="*/ 829344 w 937712"/>
              <a:gd name="csY13" fmla="*/ 460015 h 703293"/>
              <a:gd name="csX14" fmla="*/ 884634 w 937712"/>
              <a:gd name="csY14" fmla="*/ 431265 h 703293"/>
              <a:gd name="csX15" fmla="*/ 869153 w 937712"/>
              <a:gd name="csY15" fmla="*/ 411366 h 703293"/>
              <a:gd name="csX16" fmla="*/ 920020 w 937712"/>
              <a:gd name="csY16" fmla="*/ 384826 h 703293"/>
              <a:gd name="csX17" fmla="*/ 926655 w 937712"/>
              <a:gd name="csY17" fmla="*/ 336171 h 703293"/>
              <a:gd name="csX18" fmla="*/ 937713 w 937712"/>
              <a:gd name="csY18" fmla="*/ 314049 h 703293"/>
              <a:gd name="csX19" fmla="*/ 937713 w 937712"/>
              <a:gd name="csY19" fmla="*/ 263188 h 703293"/>
              <a:gd name="csX20" fmla="*/ 915608 w 937712"/>
              <a:gd name="csY20" fmla="*/ 263188 h 703293"/>
              <a:gd name="csX21" fmla="*/ 908962 w 937712"/>
              <a:gd name="csY21" fmla="*/ 272034 h 703293"/>
              <a:gd name="csX22" fmla="*/ 902327 w 937712"/>
              <a:gd name="csY22" fmla="*/ 278663 h 703293"/>
              <a:gd name="csX23" fmla="*/ 889063 w 937712"/>
              <a:gd name="csY23" fmla="*/ 276452 h 703293"/>
              <a:gd name="csX24" fmla="*/ 884628 w 937712"/>
              <a:gd name="csY24" fmla="*/ 276452 h 703293"/>
              <a:gd name="csX25" fmla="*/ 875799 w 937712"/>
              <a:gd name="csY25" fmla="*/ 256547 h 703293"/>
              <a:gd name="csX26" fmla="*/ 862524 w 937712"/>
              <a:gd name="csY26" fmla="*/ 238860 h 703293"/>
              <a:gd name="csX27" fmla="*/ 844842 w 937712"/>
              <a:gd name="csY27" fmla="*/ 207897 h 703293"/>
              <a:gd name="csX28" fmla="*/ 844842 w 937712"/>
              <a:gd name="csY28" fmla="*/ 205680 h 703293"/>
              <a:gd name="csX29" fmla="*/ 842625 w 937712"/>
              <a:gd name="csY29" fmla="*/ 207897 h 703293"/>
              <a:gd name="csX30" fmla="*/ 833773 w 937712"/>
              <a:gd name="csY30" fmla="*/ 210103 h 703293"/>
              <a:gd name="csX31" fmla="*/ 809428 w 937712"/>
              <a:gd name="csY31" fmla="*/ 207897 h 703293"/>
              <a:gd name="csX32" fmla="*/ 802816 w 937712"/>
              <a:gd name="csY32" fmla="*/ 207897 h 703293"/>
              <a:gd name="csX33" fmla="*/ 793952 w 937712"/>
              <a:gd name="csY33" fmla="*/ 181358 h 703293"/>
              <a:gd name="csX34" fmla="*/ 771836 w 937712"/>
              <a:gd name="csY34" fmla="*/ 170300 h 703293"/>
              <a:gd name="csX35" fmla="*/ 771836 w 937712"/>
              <a:gd name="csY35" fmla="*/ 159242 h 703293"/>
              <a:gd name="csX36" fmla="*/ 727615 w 937712"/>
              <a:gd name="csY36" fmla="*/ 88470 h 703293"/>
              <a:gd name="csX37" fmla="*/ 732039 w 937712"/>
              <a:gd name="csY37" fmla="*/ 22116 h 703293"/>
              <a:gd name="csX38" fmla="*/ 709922 w 937712"/>
              <a:gd name="csY38" fmla="*/ 0 h 703293"/>
              <a:gd name="csX39" fmla="*/ 614823 w 937712"/>
              <a:gd name="csY39" fmla="*/ 17693 h 703293"/>
              <a:gd name="csX40" fmla="*/ 548475 w 937712"/>
              <a:gd name="csY40" fmla="*/ 115004 h 703293"/>
              <a:gd name="csX41" fmla="*/ 557315 w 937712"/>
              <a:gd name="csY41" fmla="*/ 130485 h 703293"/>
              <a:gd name="csX42" fmla="*/ 555098 w 937712"/>
              <a:gd name="csY42" fmla="*/ 174717 h 703293"/>
              <a:gd name="csX43" fmla="*/ 486538 w 937712"/>
              <a:gd name="csY43" fmla="*/ 214526 h 703293"/>
              <a:gd name="csX44" fmla="*/ 435682 w 937712"/>
              <a:gd name="csY44" fmla="*/ 254335 h 703293"/>
              <a:gd name="csX45" fmla="*/ 347212 w 937712"/>
              <a:gd name="csY45" fmla="*/ 356070 h 703293"/>
              <a:gd name="csX46" fmla="*/ 340577 w 937712"/>
              <a:gd name="csY46" fmla="*/ 384821 h 703293"/>
              <a:gd name="csX47" fmla="*/ 333948 w 937712"/>
              <a:gd name="csY47" fmla="*/ 413572 h 703293"/>
              <a:gd name="csX48" fmla="*/ 356058 w 937712"/>
              <a:gd name="csY48" fmla="*/ 444529 h 703293"/>
              <a:gd name="csX49" fmla="*/ 384809 w 937712"/>
              <a:gd name="csY49" fmla="*/ 528576 h 703293"/>
              <a:gd name="csX50" fmla="*/ 413560 w 937712"/>
              <a:gd name="csY50" fmla="*/ 524146 h 703293"/>
              <a:gd name="csX51" fmla="*/ 402514 w 937712"/>
              <a:gd name="csY51" fmla="*/ 557327 h 703293"/>
              <a:gd name="csX52" fmla="*/ 389227 w 937712"/>
              <a:gd name="csY52" fmla="*/ 557327 h 703293"/>
              <a:gd name="csX53" fmla="*/ 406920 w 937712"/>
              <a:gd name="csY53" fmla="*/ 603765 h 703293"/>
              <a:gd name="csX54" fmla="*/ 426830 w 937712"/>
              <a:gd name="csY54" fmla="*/ 610400 h 703293"/>
              <a:gd name="csX55" fmla="*/ 402508 w 937712"/>
              <a:gd name="csY55" fmla="*/ 645785 h 703293"/>
              <a:gd name="csX56" fmla="*/ 406920 w 937712"/>
              <a:gd name="csY56" fmla="*/ 674536 h 703293"/>
              <a:gd name="csX57" fmla="*/ 429036 w 937712"/>
              <a:gd name="csY57" fmla="*/ 698864 h 703293"/>
              <a:gd name="csX58" fmla="*/ 475491 w 937712"/>
              <a:gd name="csY58" fmla="*/ 703293 h 703293"/>
              <a:gd name="csX59" fmla="*/ 511246 w 937712"/>
              <a:gd name="csY59" fmla="*/ 648003 h 703293"/>
              <a:gd name="csX60" fmla="*/ 35374 w 937712"/>
              <a:gd name="csY60" fmla="*/ 643585 h 703293"/>
              <a:gd name="csX61" fmla="*/ 70766 w 937712"/>
              <a:gd name="csY61" fmla="*/ 650220 h 703293"/>
              <a:gd name="csX62" fmla="*/ 119416 w 937712"/>
              <a:gd name="csY62" fmla="*/ 619252 h 703293"/>
              <a:gd name="csX63" fmla="*/ 126050 w 937712"/>
              <a:gd name="csY63" fmla="*/ 612623 h 703293"/>
              <a:gd name="csX64" fmla="*/ 145949 w 937712"/>
              <a:gd name="csY64" fmla="*/ 583872 h 703293"/>
              <a:gd name="csX65" fmla="*/ 145949 w 937712"/>
              <a:gd name="csY65" fmla="*/ 572814 h 703293"/>
              <a:gd name="csX66" fmla="*/ 157007 w 937712"/>
              <a:gd name="csY66" fmla="*/ 548486 h 703293"/>
              <a:gd name="csX67" fmla="*/ 201239 w 937712"/>
              <a:gd name="csY67" fmla="*/ 566179 h 703293"/>
              <a:gd name="csX68" fmla="*/ 223367 w 937712"/>
              <a:gd name="csY68" fmla="*/ 550698 h 703293"/>
              <a:gd name="csX69" fmla="*/ 196834 w 937712"/>
              <a:gd name="csY69" fmla="*/ 471079 h 703293"/>
              <a:gd name="csX70" fmla="*/ 165865 w 937712"/>
              <a:gd name="csY70" fmla="*/ 426847 h 703293"/>
              <a:gd name="csX71" fmla="*/ 123851 w 937712"/>
              <a:gd name="csY71" fmla="*/ 433482 h 703293"/>
              <a:gd name="csX72" fmla="*/ 97305 w 937712"/>
              <a:gd name="csY72" fmla="*/ 420212 h 703293"/>
              <a:gd name="csX73" fmla="*/ 75189 w 937712"/>
              <a:gd name="csY73" fmla="*/ 378186 h 703293"/>
              <a:gd name="csX74" fmla="*/ 75189 w 937712"/>
              <a:gd name="csY74" fmla="*/ 291933 h 703293"/>
              <a:gd name="csX75" fmla="*/ 72972 w 937712"/>
              <a:gd name="csY75" fmla="*/ 274246 h 703293"/>
              <a:gd name="csX76" fmla="*/ 26528 w 937712"/>
              <a:gd name="csY76" fmla="*/ 280881 h 703293"/>
              <a:gd name="csX77" fmla="*/ 2206 w 937712"/>
              <a:gd name="csY77" fmla="*/ 340594 h 703293"/>
              <a:gd name="csX78" fmla="*/ 15481 w 937712"/>
              <a:gd name="csY78" fmla="*/ 362710 h 703293"/>
              <a:gd name="csX79" fmla="*/ 28751 w 937712"/>
              <a:gd name="csY79" fmla="*/ 400302 h 703293"/>
              <a:gd name="csX80" fmla="*/ 8847 w 937712"/>
              <a:gd name="csY80" fmla="*/ 406937 h 703293"/>
              <a:gd name="csX81" fmla="*/ 0 w 937712"/>
              <a:gd name="csY81" fmla="*/ 433476 h 703293"/>
              <a:gd name="csX82" fmla="*/ 33180 w 937712"/>
              <a:gd name="csY82" fmla="*/ 528576 h 703293"/>
              <a:gd name="csX83" fmla="*/ 24328 w 937712"/>
              <a:gd name="csY83" fmla="*/ 524146 h 703293"/>
              <a:gd name="csX84" fmla="*/ 22110 w 937712"/>
              <a:gd name="csY84" fmla="*/ 561744 h 703293"/>
              <a:gd name="csX85" fmla="*/ 35374 w 937712"/>
              <a:gd name="csY85" fmla="*/ 643585 h 70329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</a:cxnLst>
            <a:rect l="l" t="t" r="r" b="b"/>
            <a:pathLst>
              <a:path w="937712" h="703293" extrusionOk="0">
                <a:moveTo>
                  <a:pt x="511246" y="648003"/>
                </a:moveTo>
                <a:lnTo>
                  <a:pt x="539628" y="632521"/>
                </a:lnTo>
                <a:lnTo>
                  <a:pt x="563961" y="639156"/>
                </a:lnTo>
                <a:lnTo>
                  <a:pt x="605965" y="628093"/>
                </a:lnTo>
                <a:lnTo>
                  <a:pt x="636945" y="597130"/>
                </a:lnTo>
                <a:lnTo>
                  <a:pt x="625875" y="563956"/>
                </a:lnTo>
                <a:lnTo>
                  <a:pt x="656855" y="557327"/>
                </a:lnTo>
                <a:lnTo>
                  <a:pt x="685595" y="548480"/>
                </a:lnTo>
                <a:lnTo>
                  <a:pt x="725404" y="546263"/>
                </a:lnTo>
                <a:lnTo>
                  <a:pt x="754143" y="548480"/>
                </a:lnTo>
                <a:lnTo>
                  <a:pt x="778477" y="550692"/>
                </a:lnTo>
                <a:lnTo>
                  <a:pt x="829344" y="550692"/>
                </a:lnTo>
                <a:lnTo>
                  <a:pt x="818297" y="488766"/>
                </a:lnTo>
                <a:lnTo>
                  <a:pt x="829344" y="460015"/>
                </a:lnTo>
                <a:lnTo>
                  <a:pt x="884634" y="431265"/>
                </a:lnTo>
                <a:lnTo>
                  <a:pt x="869153" y="411366"/>
                </a:lnTo>
                <a:lnTo>
                  <a:pt x="920020" y="384826"/>
                </a:lnTo>
                <a:lnTo>
                  <a:pt x="926655" y="336171"/>
                </a:lnTo>
                <a:lnTo>
                  <a:pt x="937713" y="314049"/>
                </a:lnTo>
                <a:lnTo>
                  <a:pt x="937713" y="263188"/>
                </a:lnTo>
                <a:lnTo>
                  <a:pt x="915608" y="263188"/>
                </a:lnTo>
                <a:lnTo>
                  <a:pt x="908962" y="272034"/>
                </a:lnTo>
                <a:lnTo>
                  <a:pt x="902327" y="278663"/>
                </a:lnTo>
                <a:lnTo>
                  <a:pt x="889063" y="276452"/>
                </a:lnTo>
                <a:lnTo>
                  <a:pt x="884628" y="276452"/>
                </a:lnTo>
                <a:lnTo>
                  <a:pt x="875799" y="256547"/>
                </a:lnTo>
                <a:lnTo>
                  <a:pt x="862524" y="238860"/>
                </a:lnTo>
                <a:lnTo>
                  <a:pt x="844842" y="207897"/>
                </a:lnTo>
                <a:lnTo>
                  <a:pt x="844842" y="205680"/>
                </a:lnTo>
                <a:lnTo>
                  <a:pt x="842625" y="207897"/>
                </a:lnTo>
                <a:lnTo>
                  <a:pt x="833773" y="210103"/>
                </a:lnTo>
                <a:lnTo>
                  <a:pt x="809428" y="207897"/>
                </a:lnTo>
                <a:lnTo>
                  <a:pt x="802816" y="207897"/>
                </a:lnTo>
                <a:lnTo>
                  <a:pt x="793952" y="181358"/>
                </a:lnTo>
                <a:lnTo>
                  <a:pt x="771836" y="170300"/>
                </a:lnTo>
                <a:lnTo>
                  <a:pt x="771836" y="159242"/>
                </a:lnTo>
                <a:lnTo>
                  <a:pt x="727615" y="88470"/>
                </a:lnTo>
                <a:lnTo>
                  <a:pt x="732039" y="22116"/>
                </a:lnTo>
                <a:lnTo>
                  <a:pt x="709922" y="0"/>
                </a:lnTo>
                <a:lnTo>
                  <a:pt x="614823" y="17693"/>
                </a:lnTo>
                <a:lnTo>
                  <a:pt x="548475" y="115004"/>
                </a:lnTo>
                <a:lnTo>
                  <a:pt x="557315" y="130485"/>
                </a:lnTo>
                <a:lnTo>
                  <a:pt x="555098" y="174717"/>
                </a:lnTo>
                <a:lnTo>
                  <a:pt x="486538" y="214526"/>
                </a:lnTo>
                <a:lnTo>
                  <a:pt x="435682" y="254335"/>
                </a:lnTo>
                <a:lnTo>
                  <a:pt x="347212" y="356070"/>
                </a:lnTo>
                <a:lnTo>
                  <a:pt x="340577" y="384821"/>
                </a:lnTo>
                <a:lnTo>
                  <a:pt x="333948" y="413572"/>
                </a:lnTo>
                <a:lnTo>
                  <a:pt x="356058" y="444529"/>
                </a:lnTo>
                <a:lnTo>
                  <a:pt x="384809" y="528576"/>
                </a:lnTo>
                <a:lnTo>
                  <a:pt x="413560" y="524146"/>
                </a:lnTo>
                <a:lnTo>
                  <a:pt x="402514" y="557327"/>
                </a:lnTo>
                <a:lnTo>
                  <a:pt x="389227" y="557327"/>
                </a:lnTo>
                <a:lnTo>
                  <a:pt x="406920" y="603765"/>
                </a:lnTo>
                <a:lnTo>
                  <a:pt x="426830" y="610400"/>
                </a:lnTo>
                <a:lnTo>
                  <a:pt x="402508" y="645785"/>
                </a:lnTo>
                <a:lnTo>
                  <a:pt x="406920" y="674536"/>
                </a:lnTo>
                <a:lnTo>
                  <a:pt x="429036" y="698864"/>
                </a:lnTo>
                <a:lnTo>
                  <a:pt x="475491" y="703293"/>
                </a:lnTo>
                <a:lnTo>
                  <a:pt x="511246" y="648003"/>
                </a:lnTo>
                <a:close/>
                <a:moveTo>
                  <a:pt x="35374" y="643585"/>
                </a:moveTo>
                <a:lnTo>
                  <a:pt x="70766" y="650220"/>
                </a:lnTo>
                <a:lnTo>
                  <a:pt x="119416" y="619252"/>
                </a:lnTo>
                <a:lnTo>
                  <a:pt x="126050" y="612623"/>
                </a:lnTo>
                <a:lnTo>
                  <a:pt x="145949" y="583872"/>
                </a:lnTo>
                <a:lnTo>
                  <a:pt x="145949" y="572814"/>
                </a:lnTo>
                <a:lnTo>
                  <a:pt x="157007" y="548486"/>
                </a:lnTo>
                <a:lnTo>
                  <a:pt x="201239" y="566179"/>
                </a:lnTo>
                <a:lnTo>
                  <a:pt x="223367" y="550698"/>
                </a:lnTo>
                <a:lnTo>
                  <a:pt x="196834" y="471079"/>
                </a:lnTo>
                <a:lnTo>
                  <a:pt x="165865" y="426847"/>
                </a:lnTo>
                <a:lnTo>
                  <a:pt x="123851" y="433482"/>
                </a:lnTo>
                <a:lnTo>
                  <a:pt x="97305" y="420212"/>
                </a:lnTo>
                <a:lnTo>
                  <a:pt x="75189" y="378186"/>
                </a:lnTo>
                <a:lnTo>
                  <a:pt x="75189" y="291933"/>
                </a:lnTo>
                <a:lnTo>
                  <a:pt x="72972" y="274246"/>
                </a:lnTo>
                <a:lnTo>
                  <a:pt x="26528" y="280881"/>
                </a:lnTo>
                <a:lnTo>
                  <a:pt x="2206" y="340594"/>
                </a:lnTo>
                <a:lnTo>
                  <a:pt x="15481" y="362710"/>
                </a:lnTo>
                <a:lnTo>
                  <a:pt x="28751" y="400302"/>
                </a:lnTo>
                <a:lnTo>
                  <a:pt x="8847" y="406937"/>
                </a:lnTo>
                <a:lnTo>
                  <a:pt x="0" y="433476"/>
                </a:lnTo>
                <a:lnTo>
                  <a:pt x="33180" y="528576"/>
                </a:lnTo>
                <a:lnTo>
                  <a:pt x="24328" y="524146"/>
                </a:lnTo>
                <a:lnTo>
                  <a:pt x="22110" y="561744"/>
                </a:lnTo>
                <a:lnTo>
                  <a:pt x="35374" y="643585"/>
                </a:lnTo>
                <a:close/>
              </a:path>
            </a:pathLst>
          </a:custGeom>
          <a:solidFill>
            <a:srgbClr val="B6B6B6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95" name="Freihandform: Form 194"/>
          <p:cNvSpPr/>
          <p:nvPr/>
        </p:nvSpPr>
        <p:spPr bwMode="auto">
          <a:xfrm>
            <a:off x="6047879" y="4271347"/>
            <a:ext cx="360504" cy="448951"/>
          </a:xfrm>
          <a:custGeom>
            <a:avLst/>
            <a:gdLst>
              <a:gd name="csX0" fmla="*/ 70766 w 360504"/>
              <a:gd name="csY0" fmla="*/ 404720 h 448951"/>
              <a:gd name="csX1" fmla="*/ 128273 w 360504"/>
              <a:gd name="csY1" fmla="*/ 424624 h 448951"/>
              <a:gd name="csX2" fmla="*/ 110575 w 360504"/>
              <a:gd name="csY2" fmla="*/ 442323 h 448951"/>
              <a:gd name="csX3" fmla="*/ 121644 w 360504"/>
              <a:gd name="csY3" fmla="*/ 448952 h 448951"/>
              <a:gd name="csX4" fmla="*/ 227790 w 360504"/>
              <a:gd name="csY4" fmla="*/ 415784 h 448951"/>
              <a:gd name="csX5" fmla="*/ 272034 w 360504"/>
              <a:gd name="csY5" fmla="*/ 358282 h 448951"/>
              <a:gd name="csX6" fmla="*/ 314049 w 360504"/>
              <a:gd name="csY6" fmla="*/ 378186 h 448951"/>
              <a:gd name="csX7" fmla="*/ 327330 w 360504"/>
              <a:gd name="csY7" fmla="*/ 378186 h 448951"/>
              <a:gd name="csX8" fmla="*/ 338377 w 360504"/>
              <a:gd name="csY8" fmla="*/ 345006 h 448951"/>
              <a:gd name="csX9" fmla="*/ 309626 w 360504"/>
              <a:gd name="csY9" fmla="*/ 349435 h 448951"/>
              <a:gd name="csX10" fmla="*/ 280875 w 360504"/>
              <a:gd name="csY10" fmla="*/ 265388 h 448951"/>
              <a:gd name="csX11" fmla="*/ 258765 w 360504"/>
              <a:gd name="csY11" fmla="*/ 234431 h 448951"/>
              <a:gd name="csX12" fmla="*/ 265393 w 360504"/>
              <a:gd name="csY12" fmla="*/ 205680 h 448951"/>
              <a:gd name="csX13" fmla="*/ 272034 w 360504"/>
              <a:gd name="csY13" fmla="*/ 176929 h 448951"/>
              <a:gd name="csX14" fmla="*/ 360505 w 360504"/>
              <a:gd name="csY14" fmla="*/ 75195 h 448951"/>
              <a:gd name="csX15" fmla="*/ 320696 w 360504"/>
              <a:gd name="csY15" fmla="*/ 37598 h 448951"/>
              <a:gd name="csX16" fmla="*/ 272034 w 360504"/>
              <a:gd name="csY16" fmla="*/ 39803 h 448951"/>
              <a:gd name="csX17" fmla="*/ 256547 w 360504"/>
              <a:gd name="csY17" fmla="*/ 0 h 448951"/>
              <a:gd name="csX18" fmla="*/ 218950 w 360504"/>
              <a:gd name="csY18" fmla="*/ 15476 h 448951"/>
              <a:gd name="csX19" fmla="*/ 179152 w 360504"/>
              <a:gd name="csY19" fmla="*/ 61919 h 448951"/>
              <a:gd name="csX20" fmla="*/ 143749 w 360504"/>
              <a:gd name="csY20" fmla="*/ 99517 h 448951"/>
              <a:gd name="csX21" fmla="*/ 66354 w 360504"/>
              <a:gd name="csY21" fmla="*/ 101734 h 448951"/>
              <a:gd name="csX22" fmla="*/ 28751 w 360504"/>
              <a:gd name="csY22" fmla="*/ 84041 h 448951"/>
              <a:gd name="csX23" fmla="*/ 30968 w 360504"/>
              <a:gd name="csY23" fmla="*/ 101734 h 448951"/>
              <a:gd name="csX24" fmla="*/ 0 w 360504"/>
              <a:gd name="csY24" fmla="*/ 112787 h 448951"/>
              <a:gd name="csX25" fmla="*/ 0 w 360504"/>
              <a:gd name="csY25" fmla="*/ 199045 h 448951"/>
              <a:gd name="csX26" fmla="*/ 22116 w 360504"/>
              <a:gd name="csY26" fmla="*/ 241066 h 448951"/>
              <a:gd name="csX27" fmla="*/ 48661 w 360504"/>
              <a:gd name="csY27" fmla="*/ 254335 h 448951"/>
              <a:gd name="csX28" fmla="*/ 90676 w 360504"/>
              <a:gd name="csY28" fmla="*/ 247701 h 448951"/>
              <a:gd name="csX29" fmla="*/ 121644 w 360504"/>
              <a:gd name="csY29" fmla="*/ 291927 h 448951"/>
              <a:gd name="csX30" fmla="*/ 148184 w 360504"/>
              <a:gd name="csY30" fmla="*/ 371551 h 448951"/>
              <a:gd name="csX31" fmla="*/ 126056 w 360504"/>
              <a:gd name="csY31" fmla="*/ 387033 h 448951"/>
              <a:gd name="csX32" fmla="*/ 81824 w 360504"/>
              <a:gd name="csY32" fmla="*/ 369339 h 448951"/>
              <a:gd name="csX33" fmla="*/ 70766 w 360504"/>
              <a:gd name="csY33" fmla="*/ 393667 h 44895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</a:cxnLst>
            <a:rect l="l" t="t" r="r" b="b"/>
            <a:pathLst>
              <a:path w="360504" h="448951" extrusionOk="0">
                <a:moveTo>
                  <a:pt x="70766" y="404720"/>
                </a:moveTo>
                <a:lnTo>
                  <a:pt x="128273" y="424624"/>
                </a:lnTo>
                <a:lnTo>
                  <a:pt x="110575" y="442323"/>
                </a:lnTo>
                <a:lnTo>
                  <a:pt x="121644" y="448952"/>
                </a:lnTo>
                <a:lnTo>
                  <a:pt x="227790" y="415784"/>
                </a:lnTo>
                <a:lnTo>
                  <a:pt x="272034" y="358282"/>
                </a:lnTo>
                <a:lnTo>
                  <a:pt x="314049" y="378186"/>
                </a:lnTo>
                <a:lnTo>
                  <a:pt x="327330" y="378186"/>
                </a:lnTo>
                <a:lnTo>
                  <a:pt x="338377" y="345006"/>
                </a:lnTo>
                <a:lnTo>
                  <a:pt x="309626" y="349435"/>
                </a:lnTo>
                <a:lnTo>
                  <a:pt x="280875" y="265388"/>
                </a:lnTo>
                <a:lnTo>
                  <a:pt x="258765" y="234431"/>
                </a:lnTo>
                <a:lnTo>
                  <a:pt x="265393" y="205680"/>
                </a:lnTo>
                <a:lnTo>
                  <a:pt x="272034" y="176929"/>
                </a:lnTo>
                <a:lnTo>
                  <a:pt x="360505" y="75195"/>
                </a:lnTo>
                <a:lnTo>
                  <a:pt x="320696" y="37598"/>
                </a:lnTo>
                <a:lnTo>
                  <a:pt x="272034" y="39803"/>
                </a:lnTo>
                <a:lnTo>
                  <a:pt x="256547" y="0"/>
                </a:lnTo>
                <a:lnTo>
                  <a:pt x="218950" y="15476"/>
                </a:lnTo>
                <a:lnTo>
                  <a:pt x="179152" y="61919"/>
                </a:lnTo>
                <a:lnTo>
                  <a:pt x="143749" y="99517"/>
                </a:lnTo>
                <a:lnTo>
                  <a:pt x="66354" y="101734"/>
                </a:lnTo>
                <a:lnTo>
                  <a:pt x="28751" y="84041"/>
                </a:lnTo>
                <a:lnTo>
                  <a:pt x="30968" y="101734"/>
                </a:lnTo>
                <a:lnTo>
                  <a:pt x="0" y="112787"/>
                </a:lnTo>
                <a:lnTo>
                  <a:pt x="0" y="199045"/>
                </a:lnTo>
                <a:lnTo>
                  <a:pt x="22116" y="241066"/>
                </a:lnTo>
                <a:lnTo>
                  <a:pt x="48661" y="254335"/>
                </a:lnTo>
                <a:lnTo>
                  <a:pt x="90676" y="247701"/>
                </a:lnTo>
                <a:lnTo>
                  <a:pt x="121644" y="291927"/>
                </a:lnTo>
                <a:lnTo>
                  <a:pt x="148184" y="371551"/>
                </a:lnTo>
                <a:lnTo>
                  <a:pt x="126056" y="387033"/>
                </a:lnTo>
                <a:lnTo>
                  <a:pt x="81824" y="369339"/>
                </a:lnTo>
                <a:lnTo>
                  <a:pt x="70766" y="393667"/>
                </a:lnTo>
                <a:close/>
              </a:path>
            </a:pathLst>
          </a:custGeom>
          <a:solidFill>
            <a:srgbClr val="000000"/>
          </a:solidFill>
          <a:ln w="12699" cap="flat">
            <a:solidFill>
              <a:srgbClr val="0F0F0F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grpSp>
        <p:nvGrpSpPr>
          <p:cNvPr id="196" name="Grafik 6"/>
          <p:cNvGrpSpPr/>
          <p:nvPr/>
        </p:nvGrpSpPr>
        <p:grpSpPr bwMode="auto">
          <a:xfrm>
            <a:off x="1374830" y="655450"/>
            <a:ext cx="6437915" cy="5615195"/>
            <a:chOff x="1491515" y="684102"/>
            <a:chExt cx="6437915" cy="5615195"/>
          </a:xfrm>
          <a:noFill/>
        </p:grpSpPr>
        <p:sp>
          <p:nvSpPr>
            <p:cNvPr id="197" name="Freihandform: Form 196"/>
            <p:cNvSpPr/>
            <p:nvPr/>
          </p:nvSpPr>
          <p:spPr bwMode="auto">
            <a:xfrm>
              <a:off x="3886693" y="2079539"/>
              <a:ext cx="656849" cy="508665"/>
            </a:xfrm>
            <a:custGeom>
              <a:avLst/>
              <a:gdLst>
                <a:gd name="csX0" fmla="*/ 493196 w 656849"/>
                <a:gd name="csY0" fmla="*/ 247701 h 508665"/>
                <a:gd name="csX1" fmla="*/ 599342 w 656849"/>
                <a:gd name="csY1" fmla="*/ 205680 h 508665"/>
                <a:gd name="csX2" fmla="*/ 648003 w 656849"/>
                <a:gd name="csY2" fmla="*/ 263182 h 508665"/>
                <a:gd name="csX3" fmla="*/ 601565 w 656849"/>
                <a:gd name="csY3" fmla="*/ 283081 h 508665"/>
                <a:gd name="csX4" fmla="*/ 628093 w 656849"/>
                <a:gd name="csY4" fmla="*/ 316261 h 508665"/>
                <a:gd name="csX5" fmla="*/ 656850 w 656849"/>
                <a:gd name="csY5" fmla="*/ 327319 h 508665"/>
                <a:gd name="csX6" fmla="*/ 617046 w 656849"/>
                <a:gd name="csY6" fmla="*/ 349435 h 508665"/>
                <a:gd name="csX7" fmla="*/ 639162 w 656849"/>
                <a:gd name="csY7" fmla="*/ 435682 h 508665"/>
                <a:gd name="csX8" fmla="*/ 557327 w 656849"/>
                <a:gd name="csY8" fmla="*/ 508665 h 508665"/>
                <a:gd name="csX9" fmla="*/ 429053 w 656849"/>
                <a:gd name="csY9" fmla="*/ 479920 h 508665"/>
                <a:gd name="csX10" fmla="*/ 378186 w 656849"/>
                <a:gd name="csY10" fmla="*/ 444529 h 508665"/>
                <a:gd name="csX11" fmla="*/ 369334 w 656849"/>
                <a:gd name="csY11" fmla="*/ 413566 h 508665"/>
                <a:gd name="csX12" fmla="*/ 351641 w 656849"/>
                <a:gd name="csY12" fmla="*/ 444529 h 508665"/>
                <a:gd name="csX13" fmla="*/ 320684 w 656849"/>
                <a:gd name="csY13" fmla="*/ 455587 h 508665"/>
                <a:gd name="csX14" fmla="*/ 291933 w 656849"/>
                <a:gd name="csY14" fmla="*/ 433471 h 508665"/>
                <a:gd name="csX15" fmla="*/ 289727 w 656849"/>
                <a:gd name="csY15" fmla="*/ 364911 h 508665"/>
                <a:gd name="csX16" fmla="*/ 218950 w 656849"/>
                <a:gd name="csY16" fmla="*/ 291927 h 508665"/>
                <a:gd name="csX17" fmla="*/ 176924 w 656849"/>
                <a:gd name="csY17" fmla="*/ 165871 h 508665"/>
                <a:gd name="csX18" fmla="*/ 117216 w 656849"/>
                <a:gd name="csY18" fmla="*/ 145966 h 508665"/>
                <a:gd name="csX19" fmla="*/ 35392 w 656849"/>
                <a:gd name="csY19" fmla="*/ 95099 h 508665"/>
                <a:gd name="csX20" fmla="*/ 4423 w 656849"/>
                <a:gd name="csY20" fmla="*/ 42021 h 508665"/>
                <a:gd name="csX21" fmla="*/ 0 w 656849"/>
                <a:gd name="csY21" fmla="*/ 0 h 508665"/>
                <a:gd name="csX22" fmla="*/ 21327 w 656849"/>
                <a:gd name="csY22" fmla="*/ 25819 h 508665"/>
                <a:gd name="csX23" fmla="*/ 143749 w 656849"/>
                <a:gd name="csY23" fmla="*/ 126062 h 508665"/>
                <a:gd name="csX24" fmla="*/ 227791 w 656849"/>
                <a:gd name="csY24" fmla="*/ 143749 h 508665"/>
                <a:gd name="csX25" fmla="*/ 247701 w 656849"/>
                <a:gd name="csY25" fmla="*/ 141543 h 508665"/>
                <a:gd name="csX26" fmla="*/ 300780 w 656849"/>
                <a:gd name="csY26" fmla="*/ 134909 h 508665"/>
                <a:gd name="csX27" fmla="*/ 345018 w 656849"/>
                <a:gd name="csY27" fmla="*/ 172500 h 508665"/>
                <a:gd name="csX28" fmla="*/ 378186 w 656849"/>
                <a:gd name="csY28" fmla="*/ 187981 h 508665"/>
                <a:gd name="csX29" fmla="*/ 389244 w 656849"/>
                <a:gd name="csY29" fmla="*/ 179135 h 508665"/>
                <a:gd name="csX30" fmla="*/ 444535 w 656849"/>
                <a:gd name="csY30" fmla="*/ 179135 h 50866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</a:cxnLst>
              <a:rect l="l" t="t" r="r" b="b"/>
              <a:pathLst>
                <a:path w="656849" h="508665" extrusionOk="0">
                  <a:moveTo>
                    <a:pt x="493196" y="247701"/>
                  </a:moveTo>
                  <a:lnTo>
                    <a:pt x="599342" y="205680"/>
                  </a:lnTo>
                  <a:lnTo>
                    <a:pt x="648003" y="263182"/>
                  </a:lnTo>
                  <a:lnTo>
                    <a:pt x="601565" y="283081"/>
                  </a:lnTo>
                  <a:lnTo>
                    <a:pt x="628093" y="316261"/>
                  </a:lnTo>
                  <a:lnTo>
                    <a:pt x="656850" y="327319"/>
                  </a:lnTo>
                  <a:lnTo>
                    <a:pt x="617046" y="349435"/>
                  </a:lnTo>
                  <a:lnTo>
                    <a:pt x="639162" y="435682"/>
                  </a:lnTo>
                  <a:lnTo>
                    <a:pt x="557327" y="508665"/>
                  </a:lnTo>
                  <a:lnTo>
                    <a:pt x="429053" y="479920"/>
                  </a:lnTo>
                  <a:lnTo>
                    <a:pt x="378186" y="444529"/>
                  </a:lnTo>
                  <a:lnTo>
                    <a:pt x="369334" y="413566"/>
                  </a:lnTo>
                  <a:lnTo>
                    <a:pt x="351641" y="444529"/>
                  </a:lnTo>
                  <a:lnTo>
                    <a:pt x="320684" y="455587"/>
                  </a:lnTo>
                  <a:lnTo>
                    <a:pt x="291933" y="433471"/>
                  </a:lnTo>
                  <a:lnTo>
                    <a:pt x="289727" y="364911"/>
                  </a:lnTo>
                  <a:lnTo>
                    <a:pt x="218950" y="291927"/>
                  </a:lnTo>
                  <a:lnTo>
                    <a:pt x="176924" y="165871"/>
                  </a:lnTo>
                  <a:lnTo>
                    <a:pt x="117216" y="145966"/>
                  </a:lnTo>
                  <a:lnTo>
                    <a:pt x="35392" y="95099"/>
                  </a:lnTo>
                  <a:lnTo>
                    <a:pt x="4423" y="42021"/>
                  </a:lnTo>
                  <a:lnTo>
                    <a:pt x="0" y="0"/>
                  </a:lnTo>
                  <a:lnTo>
                    <a:pt x="21327" y="25819"/>
                  </a:lnTo>
                  <a:lnTo>
                    <a:pt x="143749" y="126062"/>
                  </a:lnTo>
                  <a:lnTo>
                    <a:pt x="227791" y="143749"/>
                  </a:lnTo>
                  <a:lnTo>
                    <a:pt x="247701" y="141543"/>
                  </a:lnTo>
                  <a:lnTo>
                    <a:pt x="300780" y="134909"/>
                  </a:lnTo>
                  <a:lnTo>
                    <a:pt x="345018" y="172500"/>
                  </a:lnTo>
                  <a:lnTo>
                    <a:pt x="378186" y="187981"/>
                  </a:lnTo>
                  <a:lnTo>
                    <a:pt x="389244" y="179135"/>
                  </a:lnTo>
                  <a:lnTo>
                    <a:pt x="444535" y="179135"/>
                  </a:lnTo>
                  <a:close/>
                </a:path>
              </a:pathLst>
            </a:custGeom>
            <a:noFill/>
            <a:ln w="12699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99" name="Freihandform: Form 198"/>
            <p:cNvSpPr/>
            <p:nvPr/>
          </p:nvSpPr>
          <p:spPr bwMode="auto">
            <a:xfrm>
              <a:off x="1491515" y="684102"/>
              <a:ext cx="6437915" cy="5615195"/>
            </a:xfrm>
            <a:custGeom>
              <a:avLst/>
              <a:gdLst>
                <a:gd name="csX0" fmla="*/ 2461705 w 6437915"/>
                <a:gd name="csY0" fmla="*/ 610308 h 5615195"/>
                <a:gd name="csX1" fmla="*/ 2536721 w 6437915"/>
                <a:gd name="csY1" fmla="*/ 628006 h 5615195"/>
                <a:gd name="csX2" fmla="*/ 2594218 w 6437915"/>
                <a:gd name="csY2" fmla="*/ 614731 h 5615195"/>
                <a:gd name="csX3" fmla="*/ 2631821 w 6437915"/>
                <a:gd name="csY3" fmla="*/ 623577 h 5615195"/>
                <a:gd name="csX4" fmla="*/ 2587588 w 6437915"/>
                <a:gd name="csY4" fmla="*/ 678873 h 5615195"/>
                <a:gd name="csX5" fmla="*/ 2627403 w 6437915"/>
                <a:gd name="csY5" fmla="*/ 809359 h 5615195"/>
                <a:gd name="csX6" fmla="*/ 2609705 w 6437915"/>
                <a:gd name="csY6" fmla="*/ 838110 h 5615195"/>
                <a:gd name="csX7" fmla="*/ 2572101 w 6437915"/>
                <a:gd name="csY7" fmla="*/ 877913 h 5615195"/>
                <a:gd name="csX8" fmla="*/ 2530086 w 6437915"/>
                <a:gd name="csY8" fmla="*/ 873495 h 5615195"/>
                <a:gd name="csX9" fmla="*/ 2519028 w 6437915"/>
                <a:gd name="csY9" fmla="*/ 864649 h 5615195"/>
                <a:gd name="csX10" fmla="*/ 2434987 w 6437915"/>
                <a:gd name="csY10" fmla="*/ 860226 h 5615195"/>
                <a:gd name="csX11" fmla="*/ 2499124 w 6437915"/>
                <a:gd name="csY11" fmla="*/ 807147 h 5615195"/>
                <a:gd name="csX12" fmla="*/ 2492483 w 6437915"/>
                <a:gd name="csY12" fmla="*/ 796083 h 5615195"/>
                <a:gd name="csX13" fmla="*/ 2501341 w 6437915"/>
                <a:gd name="csY13" fmla="*/ 771761 h 5615195"/>
                <a:gd name="csX14" fmla="*/ 2457103 w 6437915"/>
                <a:gd name="csY14" fmla="*/ 731952 h 5615195"/>
                <a:gd name="csX15" fmla="*/ 2401819 w 6437915"/>
                <a:gd name="csY15" fmla="*/ 725311 h 5615195"/>
                <a:gd name="csX16" fmla="*/ 2286809 w 6437915"/>
                <a:gd name="csY16" fmla="*/ 676662 h 5615195"/>
                <a:gd name="csX17" fmla="*/ 2242577 w 6437915"/>
                <a:gd name="csY17" fmla="*/ 605890 h 5615195"/>
                <a:gd name="csX18" fmla="*/ 2213826 w 6437915"/>
                <a:gd name="csY18" fmla="*/ 585986 h 5615195"/>
                <a:gd name="csX19" fmla="*/ 2160747 w 6437915"/>
                <a:gd name="csY19" fmla="*/ 594832 h 5615195"/>
                <a:gd name="csX20" fmla="*/ 2105457 w 6437915"/>
                <a:gd name="csY20" fmla="*/ 656757 h 5615195"/>
                <a:gd name="csX21" fmla="*/ 2087764 w 6437915"/>
                <a:gd name="csY21" fmla="*/ 787242 h 5615195"/>
                <a:gd name="csX22" fmla="*/ 2132002 w 6437915"/>
                <a:gd name="csY22" fmla="*/ 796083 h 5615195"/>
                <a:gd name="csX23" fmla="*/ 2176234 w 6437915"/>
                <a:gd name="csY23" fmla="*/ 778396 h 5615195"/>
                <a:gd name="csX24" fmla="*/ 2193921 w 6437915"/>
                <a:gd name="csY24" fmla="*/ 798295 h 5615195"/>
                <a:gd name="csX25" fmla="*/ 2198350 w 6437915"/>
                <a:gd name="csY25" fmla="*/ 835892 h 5615195"/>
                <a:gd name="csX26" fmla="*/ 2187292 w 6437915"/>
                <a:gd name="csY26" fmla="*/ 933209 h 5615195"/>
                <a:gd name="csX27" fmla="*/ 2158535 w 6437915"/>
                <a:gd name="csY27" fmla="*/ 999552 h 5615195"/>
                <a:gd name="csX28" fmla="*/ 2118726 w 6437915"/>
                <a:gd name="csY28" fmla="*/ 1046001 h 5615195"/>
                <a:gd name="csX29" fmla="*/ 2081135 w 6437915"/>
                <a:gd name="csY29" fmla="*/ 1050424 h 5615195"/>
                <a:gd name="csX30" fmla="*/ 2036897 w 6437915"/>
                <a:gd name="csY30" fmla="*/ 1028308 h 5615195"/>
                <a:gd name="csX31" fmla="*/ 1977183 w 6437915"/>
                <a:gd name="csY31" fmla="*/ 935421 h 5615195"/>
                <a:gd name="csX32" fmla="*/ 1941803 w 6437915"/>
                <a:gd name="csY32" fmla="*/ 930992 h 5615195"/>
                <a:gd name="csX33" fmla="*/ 1913046 w 6437915"/>
                <a:gd name="csY33" fmla="*/ 946479 h 5615195"/>
                <a:gd name="csX34" fmla="*/ 1877666 w 6437915"/>
                <a:gd name="csY34" fmla="*/ 897817 h 5615195"/>
                <a:gd name="csX35" fmla="*/ 1871025 w 6437915"/>
                <a:gd name="csY35" fmla="*/ 884559 h 5615195"/>
                <a:gd name="csX36" fmla="*/ 1864391 w 6437915"/>
                <a:gd name="csY36" fmla="*/ 809359 h 5615195"/>
                <a:gd name="csX37" fmla="*/ 1904200 w 6437915"/>
                <a:gd name="csY37" fmla="*/ 827046 h 5615195"/>
                <a:gd name="csX38" fmla="*/ 1977183 w 6437915"/>
                <a:gd name="csY38" fmla="*/ 800512 h 5615195"/>
                <a:gd name="csX39" fmla="*/ 1997087 w 6437915"/>
                <a:gd name="csY39" fmla="*/ 791666 h 5615195"/>
                <a:gd name="csX40" fmla="*/ 2010357 w 6437915"/>
                <a:gd name="csY40" fmla="*/ 751857 h 5615195"/>
                <a:gd name="csX41" fmla="*/ 1913046 w 6437915"/>
                <a:gd name="csY41" fmla="*/ 530695 h 5615195"/>
                <a:gd name="csX42" fmla="*/ 1851121 w 6437915"/>
                <a:gd name="csY42" fmla="*/ 521843 h 5615195"/>
                <a:gd name="csX43" fmla="*/ 1829005 w 6437915"/>
                <a:gd name="csY43" fmla="*/ 426744 h 5615195"/>
                <a:gd name="csX44" fmla="*/ 1842274 w 6437915"/>
                <a:gd name="csY44" fmla="*/ 382517 h 5615195"/>
                <a:gd name="csX45" fmla="*/ 1817952 w 6437915"/>
                <a:gd name="csY45" fmla="*/ 367030 h 5615195"/>
                <a:gd name="csX46" fmla="*/ 1689673 w 6437915"/>
                <a:gd name="csY46" fmla="*/ 349343 h 5615195"/>
                <a:gd name="csX47" fmla="*/ 1559188 w 6437915"/>
                <a:gd name="csY47" fmla="*/ 360395 h 5615195"/>
                <a:gd name="csX48" fmla="*/ 1464088 w 6437915"/>
                <a:gd name="csY48" fmla="*/ 382517 h 5615195"/>
                <a:gd name="csX49" fmla="*/ 1296012 w 6437915"/>
                <a:gd name="csY49" fmla="*/ 406839 h 5615195"/>
                <a:gd name="csX50" fmla="*/ 1229663 w 6437915"/>
                <a:gd name="csY50" fmla="*/ 431173 h 5615195"/>
                <a:gd name="csX51" fmla="*/ 1183219 w 6437915"/>
                <a:gd name="csY51" fmla="*/ 437807 h 5615195"/>
                <a:gd name="csX52" fmla="*/ 1134558 w 6437915"/>
                <a:gd name="csY52" fmla="*/ 409056 h 5615195"/>
                <a:gd name="csX53" fmla="*/ 926666 w 6437915"/>
                <a:gd name="csY53" fmla="*/ 400210 h 5615195"/>
                <a:gd name="csX54" fmla="*/ 829349 w 6437915"/>
                <a:gd name="csY54" fmla="*/ 428961 h 5615195"/>
                <a:gd name="csX55" fmla="*/ 749737 w 6437915"/>
                <a:gd name="csY55" fmla="*/ 486463 h 5615195"/>
                <a:gd name="csX56" fmla="*/ 625887 w 6437915"/>
                <a:gd name="csY56" fmla="*/ 612525 h 5615195"/>
                <a:gd name="csX57" fmla="*/ 621469 w 6437915"/>
                <a:gd name="csY57" fmla="*/ 632424 h 5615195"/>
                <a:gd name="csX58" fmla="*/ 681183 w 6437915"/>
                <a:gd name="csY58" fmla="*/ 676662 h 5615195"/>
                <a:gd name="csX59" fmla="*/ 701082 w 6437915"/>
                <a:gd name="csY59" fmla="*/ 716465 h 5615195"/>
                <a:gd name="csX60" fmla="*/ 639162 w 6437915"/>
                <a:gd name="csY60" fmla="*/ 780608 h 5615195"/>
                <a:gd name="csX61" fmla="*/ 608194 w 6437915"/>
                <a:gd name="csY61" fmla="*/ 734158 h 5615195"/>
                <a:gd name="csX62" fmla="*/ 566179 w 6437915"/>
                <a:gd name="csY62" fmla="*/ 705413 h 5615195"/>
                <a:gd name="csX63" fmla="*/ 548480 w 6437915"/>
                <a:gd name="csY63" fmla="*/ 709830 h 5615195"/>
                <a:gd name="csX64" fmla="*/ 539640 w 6437915"/>
                <a:gd name="csY64" fmla="*/ 818199 h 5615195"/>
                <a:gd name="csX65" fmla="*/ 510883 w 6437915"/>
                <a:gd name="csY65" fmla="*/ 1041572 h 5615195"/>
                <a:gd name="csX66" fmla="*/ 488767 w 6437915"/>
                <a:gd name="csY66" fmla="*/ 1083599 h 5615195"/>
                <a:gd name="csX67" fmla="*/ 524158 w 6437915"/>
                <a:gd name="csY67" fmla="*/ 1134460 h 5615195"/>
                <a:gd name="csX68" fmla="*/ 778488 w 6437915"/>
                <a:gd name="csY68" fmla="*/ 1152159 h 5615195"/>
                <a:gd name="csX69" fmla="*/ 878011 w 6437915"/>
                <a:gd name="csY69" fmla="*/ 1176481 h 5615195"/>
                <a:gd name="csX70" fmla="*/ 873588 w 6437915"/>
                <a:gd name="csY70" fmla="*/ 1183121 h 5615195"/>
                <a:gd name="csX71" fmla="*/ 805033 w 6437915"/>
                <a:gd name="csY71" fmla="*/ 1180910 h 5615195"/>
                <a:gd name="csX72" fmla="*/ 787340 w 6437915"/>
                <a:gd name="csY72" fmla="*/ 1249470 h 5615195"/>
                <a:gd name="csX73" fmla="*/ 776277 w 6437915"/>
                <a:gd name="csY73" fmla="*/ 1313607 h 5615195"/>
                <a:gd name="csX74" fmla="*/ 756372 w 6437915"/>
                <a:gd name="csY74" fmla="*/ 1448515 h 5615195"/>
                <a:gd name="csX75" fmla="*/ 703299 w 6437915"/>
                <a:gd name="csY75" fmla="*/ 1570154 h 5615195"/>
                <a:gd name="csX76" fmla="*/ 707716 w 6437915"/>
                <a:gd name="csY76" fmla="*/ 1605534 h 5615195"/>
                <a:gd name="csX77" fmla="*/ 732050 w 6437915"/>
                <a:gd name="csY77" fmla="*/ 1625438 h 5615195"/>
                <a:gd name="csX78" fmla="*/ 725409 w 6437915"/>
                <a:gd name="csY78" fmla="*/ 1698422 h 5615195"/>
                <a:gd name="csX79" fmla="*/ 740896 w 6437915"/>
                <a:gd name="csY79" fmla="*/ 1855452 h 5615195"/>
                <a:gd name="csX80" fmla="*/ 718775 w 6437915"/>
                <a:gd name="csY80" fmla="*/ 1906319 h 5615195"/>
                <a:gd name="csX81" fmla="*/ 690029 w 6437915"/>
                <a:gd name="csY81" fmla="*/ 1994784 h 5615195"/>
                <a:gd name="csX82" fmla="*/ 650215 w 6437915"/>
                <a:gd name="csY82" fmla="*/ 2054491 h 5615195"/>
                <a:gd name="csX83" fmla="*/ 603771 w 6437915"/>
                <a:gd name="csY83" fmla="*/ 2125269 h 5615195"/>
                <a:gd name="csX84" fmla="*/ 559544 w 6437915"/>
                <a:gd name="csY84" fmla="*/ 2184982 h 5615195"/>
                <a:gd name="csX85" fmla="*/ 524158 w 6437915"/>
                <a:gd name="csY85" fmla="*/ 2390663 h 5615195"/>
                <a:gd name="csX86" fmla="*/ 497613 w 6437915"/>
                <a:gd name="csY86" fmla="*/ 2629511 h 5615195"/>
                <a:gd name="csX87" fmla="*/ 479920 w 6437915"/>
                <a:gd name="csY87" fmla="*/ 2651627 h 5615195"/>
                <a:gd name="csX88" fmla="*/ 433476 w 6437915"/>
                <a:gd name="csY88" fmla="*/ 2636152 h 5615195"/>
                <a:gd name="csX89" fmla="*/ 395879 w 6437915"/>
                <a:gd name="csY89" fmla="*/ 2620670 h 5615195"/>
                <a:gd name="csX90" fmla="*/ 320684 w 6437915"/>
                <a:gd name="csY90" fmla="*/ 2629511 h 5615195"/>
                <a:gd name="csX91" fmla="*/ 291939 w 6437915"/>
                <a:gd name="csY91" fmla="*/ 2605189 h 5615195"/>
                <a:gd name="csX92" fmla="*/ 187993 w 6437915"/>
                <a:gd name="csY92" fmla="*/ 2605189 h 5615195"/>
                <a:gd name="csX93" fmla="*/ 112792 w 6437915"/>
                <a:gd name="csY93" fmla="*/ 2600760 h 5615195"/>
                <a:gd name="csX94" fmla="*/ 46444 w 6437915"/>
                <a:gd name="csY94" fmla="*/ 2644992 h 5615195"/>
                <a:gd name="csX95" fmla="*/ 55290 w 6437915"/>
                <a:gd name="csY95" fmla="*/ 2729039 h 5615195"/>
                <a:gd name="csX96" fmla="*/ 112792 w 6437915"/>
                <a:gd name="csY96" fmla="*/ 2788753 h 5615195"/>
                <a:gd name="csX97" fmla="*/ 61925 w 6437915"/>
                <a:gd name="csY97" fmla="*/ 2784324 h 5615195"/>
                <a:gd name="csX98" fmla="*/ 0 w 6437915"/>
                <a:gd name="csY98" fmla="*/ 2802017 h 5615195"/>
                <a:gd name="csX99" fmla="*/ 28751 w 6437915"/>
                <a:gd name="csY99" fmla="*/ 2877212 h 5615195"/>
                <a:gd name="csX100" fmla="*/ 24328 w 6437915"/>
                <a:gd name="csY100" fmla="*/ 2901545 h 5615195"/>
                <a:gd name="csX101" fmla="*/ 17693 w 6437915"/>
                <a:gd name="csY101" fmla="*/ 2943566 h 5615195"/>
                <a:gd name="csX102" fmla="*/ 70772 w 6437915"/>
                <a:gd name="csY102" fmla="*/ 2987792 h 5615195"/>
                <a:gd name="csX103" fmla="*/ 75195 w 6437915"/>
                <a:gd name="csY103" fmla="*/ 2992221 h 5615195"/>
                <a:gd name="csX104" fmla="*/ 115004 w 6437915"/>
                <a:gd name="csY104" fmla="*/ 3012126 h 5615195"/>
                <a:gd name="csX105" fmla="*/ 218956 w 6437915"/>
                <a:gd name="csY105" fmla="*/ 3016544 h 5615195"/>
                <a:gd name="csX106" fmla="*/ 216738 w 6437915"/>
                <a:gd name="csY106" fmla="*/ 3036454 h 5615195"/>
                <a:gd name="csX107" fmla="*/ 340589 w 6437915"/>
                <a:gd name="csY107" fmla="*/ 3069622 h 5615195"/>
                <a:gd name="csX108" fmla="*/ 382609 w 6437915"/>
                <a:gd name="csY108" fmla="*/ 3009909 h 5615195"/>
                <a:gd name="csX109" fmla="*/ 395879 w 6437915"/>
                <a:gd name="csY109" fmla="*/ 3003280 h 5615195"/>
                <a:gd name="csX110" fmla="*/ 409149 w 6437915"/>
                <a:gd name="csY110" fmla="*/ 3032025 h 5615195"/>
                <a:gd name="csX111" fmla="*/ 422424 w 6437915"/>
                <a:gd name="csY111" fmla="*/ 3089527 h 5615195"/>
                <a:gd name="csX112" fmla="*/ 453381 w 6437915"/>
                <a:gd name="csY112" fmla="*/ 3149246 h 5615195"/>
                <a:gd name="csX113" fmla="*/ 482132 w 6437915"/>
                <a:gd name="csY113" fmla="*/ 3164727 h 5615195"/>
                <a:gd name="csX114" fmla="*/ 499825 w 6437915"/>
                <a:gd name="csY114" fmla="*/ 3213377 h 5615195"/>
                <a:gd name="csX115" fmla="*/ 497613 w 6437915"/>
                <a:gd name="csY115" fmla="*/ 3259827 h 5615195"/>
                <a:gd name="csX116" fmla="*/ 431265 w 6437915"/>
                <a:gd name="csY116" fmla="*/ 3394735 h 5615195"/>
                <a:gd name="csX117" fmla="*/ 448958 w 6437915"/>
                <a:gd name="csY117" fmla="*/ 3463289 h 5615195"/>
                <a:gd name="csX118" fmla="*/ 479920 w 6437915"/>
                <a:gd name="csY118" fmla="*/ 3498675 h 5615195"/>
                <a:gd name="csX119" fmla="*/ 524158 w 6437915"/>
                <a:gd name="csY119" fmla="*/ 3496469 h 5615195"/>
                <a:gd name="csX120" fmla="*/ 555121 w 6437915"/>
                <a:gd name="csY120" fmla="*/ 3456660 h 5615195"/>
                <a:gd name="csX121" fmla="*/ 670125 w 6437915"/>
                <a:gd name="csY121" fmla="*/ 3454449 h 5615195"/>
                <a:gd name="csX122" fmla="*/ 681183 w 6437915"/>
                <a:gd name="csY122" fmla="*/ 3454449 h 5615195"/>
                <a:gd name="csX123" fmla="*/ 787335 w 6437915"/>
                <a:gd name="csY123" fmla="*/ 3461084 h 5615195"/>
                <a:gd name="csX124" fmla="*/ 813880 w 6437915"/>
                <a:gd name="csY124" fmla="*/ 3425698 h 5615195"/>
                <a:gd name="csX125" fmla="*/ 831567 w 6437915"/>
                <a:gd name="csY125" fmla="*/ 3425698 h 5615195"/>
                <a:gd name="csX126" fmla="*/ 880222 w 6437915"/>
                <a:gd name="csY126" fmla="*/ 3401364 h 5615195"/>
                <a:gd name="csX127" fmla="*/ 900127 w 6437915"/>
                <a:gd name="csY127" fmla="*/ 3374825 h 5615195"/>
                <a:gd name="csX128" fmla="*/ 962052 w 6437915"/>
                <a:gd name="csY128" fmla="*/ 3357132 h 5615195"/>
                <a:gd name="csX129" fmla="*/ 977533 w 6437915"/>
                <a:gd name="csY129" fmla="*/ 3317329 h 5615195"/>
                <a:gd name="csX130" fmla="*/ 1010713 w 6437915"/>
                <a:gd name="csY130" fmla="*/ 3301847 h 5615195"/>
                <a:gd name="csX131" fmla="*/ 1092543 w 6437915"/>
                <a:gd name="csY131" fmla="*/ 3248769 h 5615195"/>
                <a:gd name="csX132" fmla="*/ 1101384 w 6437915"/>
                <a:gd name="csY132" fmla="*/ 3244340 h 5615195"/>
                <a:gd name="csX133" fmla="*/ 1108019 w 6437915"/>
                <a:gd name="csY133" fmla="*/ 3242128 h 5615195"/>
                <a:gd name="csX134" fmla="*/ 1119082 w 6437915"/>
                <a:gd name="csY134" fmla="*/ 3248769 h 5615195"/>
                <a:gd name="csX135" fmla="*/ 1165521 w 6437915"/>
                <a:gd name="csY135" fmla="*/ 3233282 h 5615195"/>
                <a:gd name="csX136" fmla="*/ 1200912 w 6437915"/>
                <a:gd name="csY136" fmla="*/ 3149246 h 5615195"/>
                <a:gd name="csX137" fmla="*/ 1203118 w 6437915"/>
                <a:gd name="csY137" fmla="*/ 3135976 h 5615195"/>
                <a:gd name="csX138" fmla="*/ 1152251 w 6437915"/>
                <a:gd name="csY138" fmla="*/ 3111643 h 5615195"/>
                <a:gd name="csX139" fmla="*/ 1211964 w 6437915"/>
                <a:gd name="csY139" fmla="*/ 3020972 h 5615195"/>
                <a:gd name="csX140" fmla="*/ 1313699 w 6437915"/>
                <a:gd name="csY140" fmla="*/ 3062993 h 5615195"/>
                <a:gd name="csX141" fmla="*/ 1346879 w 6437915"/>
                <a:gd name="csY141" fmla="*/ 3184632 h 5615195"/>
                <a:gd name="csX142" fmla="*/ 1393317 w 6437915"/>
                <a:gd name="csY142" fmla="*/ 3204531 h 5615195"/>
                <a:gd name="csX143" fmla="*/ 1437549 w 6437915"/>
                <a:gd name="csY143" fmla="*/ 3233282 h 5615195"/>
                <a:gd name="csX144" fmla="*/ 1477364 w 6437915"/>
                <a:gd name="csY144" fmla="*/ 3253186 h 5615195"/>
                <a:gd name="csX145" fmla="*/ 1514956 w 6437915"/>
                <a:gd name="csY145" fmla="*/ 3257615 h 5615195"/>
                <a:gd name="csX146" fmla="*/ 1581304 w 6437915"/>
                <a:gd name="csY146" fmla="*/ 3233282 h 5615195"/>
                <a:gd name="csX147" fmla="*/ 1618901 w 6437915"/>
                <a:gd name="csY147" fmla="*/ 3268673 h 5615195"/>
                <a:gd name="csX148" fmla="*/ 1638806 w 6437915"/>
                <a:gd name="csY148" fmla="*/ 3270885 h 5615195"/>
                <a:gd name="csX149" fmla="*/ 1652081 w 6437915"/>
                <a:gd name="csY149" fmla="*/ 3335016 h 5615195"/>
                <a:gd name="csX150" fmla="*/ 1674198 w 6437915"/>
                <a:gd name="csY150" fmla="*/ 3359349 h 5615195"/>
                <a:gd name="csX151" fmla="*/ 1705154 w 6437915"/>
                <a:gd name="csY151" fmla="*/ 3405793 h 5615195"/>
                <a:gd name="csX152" fmla="*/ 1652081 w 6437915"/>
                <a:gd name="csY152" fmla="*/ 3396941 h 5615195"/>
                <a:gd name="csX153" fmla="*/ 1627748 w 6437915"/>
                <a:gd name="csY153" fmla="*/ 3414640 h 5615195"/>
                <a:gd name="csX154" fmla="*/ 1627748 w 6437915"/>
                <a:gd name="csY154" fmla="*/ 3436750 h 5615195"/>
                <a:gd name="csX155" fmla="*/ 1660922 w 6437915"/>
                <a:gd name="csY155" fmla="*/ 3469930 h 5615195"/>
                <a:gd name="csX156" fmla="*/ 1616690 w 6437915"/>
                <a:gd name="csY156" fmla="*/ 3492046 h 5615195"/>
                <a:gd name="csX157" fmla="*/ 1616690 w 6437915"/>
                <a:gd name="csY157" fmla="*/ 3553966 h 5615195"/>
                <a:gd name="csX158" fmla="*/ 1610055 w 6437915"/>
                <a:gd name="csY158" fmla="*/ 3576082 h 5615195"/>
                <a:gd name="csX159" fmla="*/ 1581304 w 6437915"/>
                <a:gd name="csY159" fmla="*/ 3607050 h 5615195"/>
                <a:gd name="csX160" fmla="*/ 1583521 w 6437915"/>
                <a:gd name="csY160" fmla="*/ 3624743 h 5615195"/>
                <a:gd name="csX161" fmla="*/ 1616690 w 6437915"/>
                <a:gd name="csY161" fmla="*/ 3668975 h 5615195"/>
                <a:gd name="csX162" fmla="*/ 1733905 w 6437915"/>
                <a:gd name="csY162" fmla="*/ 3688880 h 5615195"/>
                <a:gd name="csX163" fmla="*/ 1714001 w 6437915"/>
                <a:gd name="csY163" fmla="*/ 3724260 h 5615195"/>
                <a:gd name="csX164" fmla="*/ 1718424 w 6437915"/>
                <a:gd name="csY164" fmla="*/ 3810519 h 5615195"/>
                <a:gd name="csX165" fmla="*/ 1669769 w 6437915"/>
                <a:gd name="csY165" fmla="*/ 3808301 h 5615195"/>
                <a:gd name="csX166" fmla="*/ 1652081 w 6437915"/>
                <a:gd name="csY166" fmla="*/ 3830417 h 5615195"/>
                <a:gd name="csX167" fmla="*/ 1552553 w 6437915"/>
                <a:gd name="csY167" fmla="*/ 3874655 h 5615195"/>
                <a:gd name="csX168" fmla="*/ 1598997 w 6437915"/>
                <a:gd name="csY168" fmla="*/ 3932152 h 5615195"/>
                <a:gd name="csX169" fmla="*/ 1594574 w 6437915"/>
                <a:gd name="csY169" fmla="*/ 3943215 h 5615195"/>
                <a:gd name="csX170" fmla="*/ 1678615 w 6437915"/>
                <a:gd name="csY170" fmla="*/ 3980813 h 5615195"/>
                <a:gd name="csX171" fmla="*/ 1747175 w 6437915"/>
                <a:gd name="csY171" fmla="*/ 3914464 h 5615195"/>
                <a:gd name="csX172" fmla="*/ 1782561 w 6437915"/>
                <a:gd name="csY172" fmla="*/ 3914464 h 5615195"/>
                <a:gd name="csX173" fmla="*/ 1833428 w 6437915"/>
                <a:gd name="csY173" fmla="*/ 3938786 h 5615195"/>
                <a:gd name="csX174" fmla="*/ 1882084 w 6437915"/>
                <a:gd name="csY174" fmla="*/ 3907824 h 5615195"/>
                <a:gd name="csX175" fmla="*/ 1937374 w 6437915"/>
                <a:gd name="csY175" fmla="*/ 3907824 h 5615195"/>
                <a:gd name="csX176" fmla="*/ 1961707 w 6437915"/>
                <a:gd name="csY176" fmla="*/ 3907824 h 5615195"/>
                <a:gd name="csX177" fmla="*/ 1972760 w 6437915"/>
                <a:gd name="csY177" fmla="*/ 3876861 h 5615195"/>
                <a:gd name="csX178" fmla="*/ 2034685 w 6437915"/>
                <a:gd name="csY178" fmla="*/ 3806090 h 5615195"/>
                <a:gd name="csX179" fmla="*/ 2056801 w 6437915"/>
                <a:gd name="csY179" fmla="*/ 3808301 h 5615195"/>
                <a:gd name="csX180" fmla="*/ 2063442 w 6437915"/>
                <a:gd name="csY180" fmla="*/ 3786185 h 5615195"/>
                <a:gd name="csX181" fmla="*/ 2138631 w 6437915"/>
                <a:gd name="csY181" fmla="*/ 3799461 h 5615195"/>
                <a:gd name="csX182" fmla="*/ 2198350 w 6437915"/>
                <a:gd name="csY182" fmla="*/ 3828212 h 5615195"/>
                <a:gd name="csX183" fmla="*/ 2224889 w 6437915"/>
                <a:gd name="csY183" fmla="*/ 3839264 h 5615195"/>
                <a:gd name="csX184" fmla="*/ 2251423 w 6437915"/>
                <a:gd name="csY184" fmla="*/ 3823788 h 5615195"/>
                <a:gd name="csX185" fmla="*/ 2253635 w 6437915"/>
                <a:gd name="csY185" fmla="*/ 3779550 h 5615195"/>
                <a:gd name="csX186" fmla="*/ 2308925 w 6437915"/>
                <a:gd name="csY186" fmla="*/ 3739747 h 5615195"/>
                <a:gd name="csX187" fmla="*/ 2344311 w 6437915"/>
                <a:gd name="csY187" fmla="*/ 3733112 h 5615195"/>
                <a:gd name="csX188" fmla="*/ 2397384 w 6437915"/>
                <a:gd name="csY188" fmla="*/ 3675610 h 5615195"/>
                <a:gd name="csX189" fmla="*/ 2342094 w 6437915"/>
                <a:gd name="csY189" fmla="*/ 3653494 h 5615195"/>
                <a:gd name="csX190" fmla="*/ 2300084 w 6437915"/>
                <a:gd name="csY190" fmla="*/ 3611468 h 5615195"/>
                <a:gd name="csX191" fmla="*/ 2333253 w 6437915"/>
                <a:gd name="csY191" fmla="*/ 3496469 h 5615195"/>
                <a:gd name="csX192" fmla="*/ 2328835 w 6437915"/>
                <a:gd name="csY192" fmla="*/ 3478777 h 5615195"/>
                <a:gd name="csX193" fmla="*/ 2331041 w 6437915"/>
                <a:gd name="csY193" fmla="*/ 3390312 h 5615195"/>
                <a:gd name="csX194" fmla="*/ 2306719 w 6437915"/>
                <a:gd name="csY194" fmla="*/ 3292995 h 5615195"/>
                <a:gd name="csX195" fmla="*/ 2240365 w 6437915"/>
                <a:gd name="csY195" fmla="*/ 3246557 h 5615195"/>
                <a:gd name="csX196" fmla="*/ 2136425 w 6437915"/>
                <a:gd name="csY196" fmla="*/ 3191261 h 5615195"/>
                <a:gd name="csX197" fmla="*/ 2118726 w 6437915"/>
                <a:gd name="csY197" fmla="*/ 3085109 h 5615195"/>
                <a:gd name="csX198" fmla="*/ 2213826 w 6437915"/>
                <a:gd name="csY198" fmla="*/ 3111643 h 5615195"/>
                <a:gd name="csX199" fmla="*/ 2247006 w 6437915"/>
                <a:gd name="csY199" fmla="*/ 3102797 h 5615195"/>
                <a:gd name="csX200" fmla="*/ 2273534 w 6437915"/>
                <a:gd name="csY200" fmla="*/ 3111643 h 5615195"/>
                <a:gd name="csX201" fmla="*/ 2326618 w 6437915"/>
                <a:gd name="csY201" fmla="*/ 3080680 h 5615195"/>
                <a:gd name="csX202" fmla="*/ 2335470 w 6437915"/>
                <a:gd name="csY202" fmla="*/ 3016544 h 5615195"/>
                <a:gd name="csX203" fmla="*/ 2397384 w 6437915"/>
                <a:gd name="csY203" fmla="*/ 2967888 h 5615195"/>
                <a:gd name="csX204" fmla="*/ 2465944 w 6437915"/>
                <a:gd name="csY204" fmla="*/ 2996639 h 5615195"/>
                <a:gd name="csX205" fmla="*/ 2589794 w 6437915"/>
                <a:gd name="csY205" fmla="*/ 2932508 h 5615195"/>
                <a:gd name="csX206" fmla="*/ 2656154 w 6437915"/>
                <a:gd name="csY206" fmla="*/ 3001062 h 5615195"/>
                <a:gd name="csX207" fmla="*/ 2653937 w 6437915"/>
                <a:gd name="csY207" fmla="*/ 3122707 h 5615195"/>
                <a:gd name="csX208" fmla="*/ 2673836 w 6437915"/>
                <a:gd name="csY208" fmla="*/ 3155881 h 5615195"/>
                <a:gd name="csX209" fmla="*/ 2653937 w 6437915"/>
                <a:gd name="csY209" fmla="*/ 3228864 h 5615195"/>
                <a:gd name="csX210" fmla="*/ 2669424 w 6437915"/>
                <a:gd name="csY210" fmla="*/ 3228864 h 5615195"/>
                <a:gd name="csX211" fmla="*/ 2707021 w 6437915"/>
                <a:gd name="csY211" fmla="*/ 3244340 h 5615195"/>
                <a:gd name="csX212" fmla="*/ 2746819 w 6437915"/>
                <a:gd name="csY212" fmla="*/ 3228864 h 5615195"/>
                <a:gd name="csX213" fmla="*/ 2762306 w 6437915"/>
                <a:gd name="csY213" fmla="*/ 3222223 h 5615195"/>
                <a:gd name="csX214" fmla="*/ 2848553 w 6437915"/>
                <a:gd name="csY214" fmla="*/ 3244340 h 5615195"/>
                <a:gd name="csX215" fmla="*/ 2939229 w 6437915"/>
                <a:gd name="csY215" fmla="*/ 3215594 h 5615195"/>
                <a:gd name="csX216" fmla="*/ 2961357 w 6437915"/>
                <a:gd name="csY216" fmla="*/ 3217806 h 5615195"/>
                <a:gd name="csX217" fmla="*/ 3043181 w 6437915"/>
                <a:gd name="csY217" fmla="*/ 3100591 h 5615195"/>
                <a:gd name="csX218" fmla="*/ 3116164 w 6437915"/>
                <a:gd name="csY218" fmla="*/ 3007697 h 5615195"/>
                <a:gd name="csX219" fmla="*/ 3171449 w 6437915"/>
                <a:gd name="csY219" fmla="*/ 3014338 h 5615195"/>
                <a:gd name="csX220" fmla="*/ 3226739 w 6437915"/>
                <a:gd name="csY220" fmla="*/ 3058564 h 5615195"/>
                <a:gd name="csX221" fmla="*/ 3169243 w 6437915"/>
                <a:gd name="csY221" fmla="*/ 3131548 h 5615195"/>
                <a:gd name="csX222" fmla="*/ 3209058 w 6437915"/>
                <a:gd name="csY222" fmla="*/ 3197896 h 5615195"/>
                <a:gd name="csX223" fmla="*/ 3171449 w 6437915"/>
                <a:gd name="csY223" fmla="*/ 3288578 h 5615195"/>
                <a:gd name="csX224" fmla="*/ 3142698 w 6437915"/>
                <a:gd name="csY224" fmla="*/ 3330598 h 5615195"/>
                <a:gd name="csX225" fmla="*/ 3120581 w 6437915"/>
                <a:gd name="csY225" fmla="*/ 3354921 h 5615195"/>
                <a:gd name="csX226" fmla="*/ 3038758 w 6437915"/>
                <a:gd name="csY226" fmla="*/ 3383677 h 5615195"/>
                <a:gd name="csX227" fmla="*/ 3001160 w 6437915"/>
                <a:gd name="csY227" fmla="*/ 3514162 h 5615195"/>
                <a:gd name="csX228" fmla="*/ 3138280 w 6437915"/>
                <a:gd name="csY228" fmla="*/ 3582717 h 5615195"/>
                <a:gd name="csX229" fmla="*/ 3118382 w 6437915"/>
                <a:gd name="csY229" fmla="*/ 3607050 h 5615195"/>
                <a:gd name="csX230" fmla="*/ 3098471 w 6437915"/>
                <a:gd name="csY230" fmla="*/ 3633584 h 5615195"/>
                <a:gd name="csX231" fmla="*/ 3096254 w 6437915"/>
                <a:gd name="csY231" fmla="*/ 3693298 h 5615195"/>
                <a:gd name="csX232" fmla="*/ 3018847 w 6437915"/>
                <a:gd name="csY232" fmla="*/ 3666764 h 5615195"/>
                <a:gd name="csX233" fmla="*/ 3058662 w 6437915"/>
                <a:gd name="csY233" fmla="*/ 3719842 h 5615195"/>
                <a:gd name="csX234" fmla="*/ 3049816 w 6437915"/>
                <a:gd name="csY234" fmla="*/ 3792826 h 5615195"/>
                <a:gd name="csX235" fmla="*/ 3082990 w 6437915"/>
                <a:gd name="csY235" fmla="*/ 3786185 h 5615195"/>
                <a:gd name="csX236" fmla="*/ 3129428 w 6437915"/>
                <a:gd name="csY236" fmla="*/ 3766281 h 5615195"/>
                <a:gd name="csX237" fmla="*/ 3228956 w 6437915"/>
                <a:gd name="csY237" fmla="*/ 3799461 h 5615195"/>
                <a:gd name="csX238" fmla="*/ 3246649 w 6437915"/>
                <a:gd name="csY238" fmla="*/ 3830417 h 5615195"/>
                <a:gd name="csX239" fmla="*/ 3211263 w 6437915"/>
                <a:gd name="csY239" fmla="*/ 3879079 h 5615195"/>
                <a:gd name="csX240" fmla="*/ 3240014 w 6437915"/>
                <a:gd name="csY240" fmla="*/ 3879079 h 5615195"/>
                <a:gd name="csX241" fmla="*/ 3288676 w 6437915"/>
                <a:gd name="csY241" fmla="*/ 3936581 h 5615195"/>
                <a:gd name="csX242" fmla="*/ 3266560 w 6437915"/>
                <a:gd name="csY242" fmla="*/ 3996294 h 5615195"/>
                <a:gd name="csX243" fmla="*/ 3293099 w 6437915"/>
                <a:gd name="csY243" fmla="*/ 4095817 h 5615195"/>
                <a:gd name="csX244" fmla="*/ 3264342 w 6437915"/>
                <a:gd name="csY244" fmla="*/ 4124568 h 5615195"/>
                <a:gd name="csX245" fmla="*/ 3290882 w 6437915"/>
                <a:gd name="csY245" fmla="*/ 4168800 h 5615195"/>
                <a:gd name="csX246" fmla="*/ 3319633 w 6437915"/>
                <a:gd name="csY246" fmla="*/ 4146684 h 5615195"/>
                <a:gd name="csX247" fmla="*/ 3394833 w 6437915"/>
                <a:gd name="csY247" fmla="*/ 4146684 h 5615195"/>
                <a:gd name="csX248" fmla="*/ 3412526 w 6437915"/>
                <a:gd name="csY248" fmla="*/ 4184276 h 5615195"/>
                <a:gd name="csX249" fmla="*/ 3390398 w 6437915"/>
                <a:gd name="csY249" fmla="*/ 4188705 h 5615195"/>
                <a:gd name="csX250" fmla="*/ 3392616 w 6437915"/>
                <a:gd name="csY250" fmla="*/ 4239566 h 5615195"/>
                <a:gd name="csX251" fmla="*/ 3419149 w 6437915"/>
                <a:gd name="csY251" fmla="*/ 4261688 h 5615195"/>
                <a:gd name="csX252" fmla="*/ 3441277 w 6437915"/>
                <a:gd name="csY252" fmla="*/ 4257265 h 5615195"/>
                <a:gd name="csX253" fmla="*/ 3472234 w 6437915"/>
                <a:gd name="csY253" fmla="*/ 4272746 h 5615195"/>
                <a:gd name="csX254" fmla="*/ 3487715 w 6437915"/>
                <a:gd name="csY254" fmla="*/ 4332454 h 5615195"/>
                <a:gd name="csX255" fmla="*/ 3470022 w 6437915"/>
                <a:gd name="csY255" fmla="*/ 4405437 h 5615195"/>
                <a:gd name="csX256" fmla="*/ 3507626 w 6437915"/>
                <a:gd name="csY256" fmla="*/ 4385538 h 5615195"/>
                <a:gd name="csX257" fmla="*/ 3569551 w 6437915"/>
                <a:gd name="csY257" fmla="*/ 4403231 h 5615195"/>
                <a:gd name="csX258" fmla="*/ 3640317 w 6437915"/>
                <a:gd name="csY258" fmla="*/ 4387750 h 5615195"/>
                <a:gd name="csX259" fmla="*/ 3640317 w 6437915"/>
                <a:gd name="csY259" fmla="*/ 4405437 h 5615195"/>
                <a:gd name="csX260" fmla="*/ 3607148 w 6437915"/>
                <a:gd name="csY260" fmla="*/ 4440823 h 5615195"/>
                <a:gd name="csX261" fmla="*/ 3604931 w 6437915"/>
                <a:gd name="csY261" fmla="*/ 4513806 h 5615195"/>
                <a:gd name="csX262" fmla="*/ 3624835 w 6437915"/>
                <a:gd name="csY262" fmla="*/ 4535922 h 5615195"/>
                <a:gd name="csX263" fmla="*/ 3578397 w 6437915"/>
                <a:gd name="csY263" fmla="*/ 4580154 h 5615195"/>
                <a:gd name="csX264" fmla="*/ 3571751 w 6437915"/>
                <a:gd name="csY264" fmla="*/ 4593424 h 5615195"/>
                <a:gd name="csX265" fmla="*/ 3540794 w 6437915"/>
                <a:gd name="csY265" fmla="*/ 4613335 h 5615195"/>
                <a:gd name="csX266" fmla="*/ 3531942 w 6437915"/>
                <a:gd name="csY266" fmla="*/ 4657567 h 5615195"/>
                <a:gd name="csX267" fmla="*/ 3551852 w 6437915"/>
                <a:gd name="csY267" fmla="*/ 4670836 h 5615195"/>
                <a:gd name="csX268" fmla="*/ 3549646 w 6437915"/>
                <a:gd name="csY268" fmla="*/ 4712857 h 5615195"/>
                <a:gd name="csX269" fmla="*/ 3556275 w 6437915"/>
                <a:gd name="csY269" fmla="*/ 4721704 h 5615195"/>
                <a:gd name="csX270" fmla="*/ 3523101 w 6437915"/>
                <a:gd name="csY270" fmla="*/ 4845554 h 5615195"/>
                <a:gd name="csX271" fmla="*/ 3580609 w 6437915"/>
                <a:gd name="csY271" fmla="*/ 4854400 h 5615195"/>
                <a:gd name="csX272" fmla="*/ 3589449 w 6437915"/>
                <a:gd name="csY272" fmla="*/ 4847766 h 5615195"/>
                <a:gd name="csX273" fmla="*/ 3591661 w 6437915"/>
                <a:gd name="csY273" fmla="*/ 4847766 h 5615195"/>
                <a:gd name="csX274" fmla="*/ 3611566 w 6437915"/>
                <a:gd name="csY274" fmla="*/ 4845554 h 5615195"/>
                <a:gd name="csX275" fmla="*/ 3644734 w 6437915"/>
                <a:gd name="csY275" fmla="*/ 4838919 h 5615195"/>
                <a:gd name="csX276" fmla="*/ 3684457 w 6437915"/>
                <a:gd name="csY276" fmla="*/ 4832284 h 5615195"/>
                <a:gd name="csX277" fmla="*/ 3680034 w 6437915"/>
                <a:gd name="csY277" fmla="*/ 4872088 h 5615195"/>
                <a:gd name="csX278" fmla="*/ 3686674 w 6437915"/>
                <a:gd name="csY278" fmla="*/ 4887575 h 5615195"/>
                <a:gd name="csX279" fmla="*/ 3717637 w 6437915"/>
                <a:gd name="csY279" fmla="*/ 4900838 h 5615195"/>
                <a:gd name="csX280" fmla="*/ 3737541 w 6437915"/>
                <a:gd name="csY280" fmla="*/ 4887575 h 5615195"/>
                <a:gd name="csX281" fmla="*/ 3783985 w 6437915"/>
                <a:gd name="csY281" fmla="*/ 4900838 h 5615195"/>
                <a:gd name="csX282" fmla="*/ 3812725 w 6437915"/>
                <a:gd name="csY282" fmla="*/ 4894204 h 5615195"/>
                <a:gd name="csX283" fmla="*/ 3843693 w 6437915"/>
                <a:gd name="csY283" fmla="*/ 4885357 h 5615195"/>
                <a:gd name="csX284" fmla="*/ 3868015 w 6437915"/>
                <a:gd name="csY284" fmla="*/ 4883151 h 5615195"/>
                <a:gd name="csX285" fmla="*/ 3874661 w 6437915"/>
                <a:gd name="csY285" fmla="*/ 4929595 h 5615195"/>
                <a:gd name="csX286" fmla="*/ 3938792 w 6437915"/>
                <a:gd name="csY286" fmla="*/ 4995938 h 5615195"/>
                <a:gd name="csX287" fmla="*/ 3941004 w 6437915"/>
                <a:gd name="csY287" fmla="*/ 5024689 h 5615195"/>
                <a:gd name="csX288" fmla="*/ 3921100 w 6437915"/>
                <a:gd name="csY288" fmla="*/ 5024689 h 5615195"/>
                <a:gd name="csX289" fmla="*/ 3861386 w 6437915"/>
                <a:gd name="csY289" fmla="*/ 4995938 h 5615195"/>
                <a:gd name="csX290" fmla="*/ 3863592 w 6437915"/>
                <a:gd name="csY290" fmla="*/ 5026906 h 5615195"/>
                <a:gd name="csX291" fmla="*/ 3890143 w 6437915"/>
                <a:gd name="csY291" fmla="*/ 5062292 h 5615195"/>
                <a:gd name="csX292" fmla="*/ 3839275 w 6437915"/>
                <a:gd name="csY292" fmla="*/ 5055651 h 5615195"/>
                <a:gd name="csX293" fmla="*/ 3843693 w 6437915"/>
                <a:gd name="csY293" fmla="*/ 5068921 h 5615195"/>
                <a:gd name="csX294" fmla="*/ 3848116 w 6437915"/>
                <a:gd name="csY294" fmla="*/ 5110942 h 5615195"/>
                <a:gd name="csX295" fmla="*/ 3803884 w 6437915"/>
                <a:gd name="csY295" fmla="*/ 5133058 h 5615195"/>
                <a:gd name="csX296" fmla="*/ 3872444 w 6437915"/>
                <a:gd name="csY296" fmla="*/ 5252491 h 5615195"/>
                <a:gd name="csX297" fmla="*/ 3861386 w 6437915"/>
                <a:gd name="csY297" fmla="*/ 5290083 h 5615195"/>
                <a:gd name="csX298" fmla="*/ 3883490 w 6437915"/>
                <a:gd name="csY298" fmla="*/ 5347590 h 5615195"/>
                <a:gd name="csX299" fmla="*/ 3865809 w 6437915"/>
                <a:gd name="csY299" fmla="*/ 5376341 h 5615195"/>
                <a:gd name="csX300" fmla="*/ 3828212 w 6437915"/>
                <a:gd name="csY300" fmla="*/ 5380765 h 5615195"/>
                <a:gd name="csX301" fmla="*/ 3781768 w 6437915"/>
                <a:gd name="csY301" fmla="*/ 5407304 h 5615195"/>
                <a:gd name="csX302" fmla="*/ 3790608 w 6437915"/>
                <a:gd name="csY302" fmla="*/ 5451536 h 5615195"/>
                <a:gd name="csX303" fmla="*/ 3755223 w 6437915"/>
                <a:gd name="csY303" fmla="*/ 5469229 h 5615195"/>
                <a:gd name="csX304" fmla="*/ 3755223 w 6437915"/>
                <a:gd name="csY304" fmla="*/ 5475858 h 5615195"/>
                <a:gd name="csX305" fmla="*/ 3764075 w 6437915"/>
                <a:gd name="csY305" fmla="*/ 5491345 h 5615195"/>
                <a:gd name="csX306" fmla="*/ 3779550 w 6437915"/>
                <a:gd name="csY306" fmla="*/ 5515673 h 5615195"/>
                <a:gd name="csX307" fmla="*/ 3870232 w 6437915"/>
                <a:gd name="csY307" fmla="*/ 5568746 h 5615195"/>
                <a:gd name="csX308" fmla="*/ 3925517 w 6437915"/>
                <a:gd name="csY308" fmla="*/ 5575387 h 5615195"/>
                <a:gd name="csX309" fmla="*/ 4000717 w 6437915"/>
                <a:gd name="csY309" fmla="*/ 5615196 h 5615195"/>
                <a:gd name="csX310" fmla="*/ 4049367 w 6437915"/>
                <a:gd name="csY310" fmla="*/ 5588656 h 5615195"/>
                <a:gd name="csX311" fmla="*/ 4053802 w 6437915"/>
                <a:gd name="csY311" fmla="*/ 5564329 h 5615195"/>
                <a:gd name="csX312" fmla="*/ 4053802 w 6437915"/>
                <a:gd name="csY312" fmla="*/ 5522308 h 5615195"/>
                <a:gd name="csX313" fmla="*/ 4007353 w 6437915"/>
                <a:gd name="csY313" fmla="*/ 5562117 h 5615195"/>
                <a:gd name="csX314" fmla="*/ 3965337 w 6437915"/>
                <a:gd name="csY314" fmla="*/ 5480287 h 5615195"/>
                <a:gd name="csX315" fmla="*/ 3958691 w 6437915"/>
                <a:gd name="csY315" fmla="*/ 5464800 h 5615195"/>
                <a:gd name="csX316" fmla="*/ 4067060 w 6437915"/>
                <a:gd name="csY316" fmla="*/ 5411727 h 5615195"/>
                <a:gd name="csX317" fmla="*/ 4098028 w 6437915"/>
                <a:gd name="csY317" fmla="*/ 5365277 h 5615195"/>
                <a:gd name="csX318" fmla="*/ 4109086 w 6437915"/>
                <a:gd name="csY318" fmla="*/ 5365277 h 5615195"/>
                <a:gd name="csX319" fmla="*/ 4144467 w 6437915"/>
                <a:gd name="csY319" fmla="*/ 5380765 h 5615195"/>
                <a:gd name="csX320" fmla="*/ 4159942 w 6437915"/>
                <a:gd name="csY320" fmla="*/ 5444896 h 5615195"/>
                <a:gd name="csX321" fmla="*/ 4184282 w 6437915"/>
                <a:gd name="csY321" fmla="*/ 5447107 h 5615195"/>
                <a:gd name="csX322" fmla="*/ 4159942 w 6437915"/>
                <a:gd name="csY322" fmla="*/ 5356437 h 5615195"/>
                <a:gd name="csX323" fmla="*/ 4230720 w 6437915"/>
                <a:gd name="csY323" fmla="*/ 5347590 h 5615195"/>
                <a:gd name="csX324" fmla="*/ 4268329 w 6437915"/>
                <a:gd name="csY324" fmla="*/ 5407304 h 5615195"/>
                <a:gd name="csX325" fmla="*/ 4261694 w 6437915"/>
                <a:gd name="csY325" fmla="*/ 5438261 h 5615195"/>
                <a:gd name="csX326" fmla="*/ 4286022 w 6437915"/>
                <a:gd name="csY326" fmla="*/ 5431632 h 5615195"/>
                <a:gd name="csX327" fmla="*/ 4314773 w 6437915"/>
                <a:gd name="csY327" fmla="*/ 5398457 h 5615195"/>
                <a:gd name="csX328" fmla="*/ 4345729 w 6437915"/>
                <a:gd name="csY328" fmla="*/ 5391823 h 5615195"/>
                <a:gd name="csX329" fmla="*/ 4370063 w 6437915"/>
                <a:gd name="csY329" fmla="*/ 5369707 h 5615195"/>
                <a:gd name="csX330" fmla="*/ 4374480 w 6437915"/>
                <a:gd name="csY330" fmla="*/ 5345373 h 5615195"/>
                <a:gd name="csX331" fmla="*/ 4412078 w 6437915"/>
                <a:gd name="csY331" fmla="*/ 5345373 h 5615195"/>
                <a:gd name="csX332" fmla="*/ 4418713 w 6437915"/>
                <a:gd name="csY332" fmla="*/ 5332103 h 5615195"/>
                <a:gd name="csX333" fmla="*/ 4425348 w 6437915"/>
                <a:gd name="csY333" fmla="*/ 5309987 h 5615195"/>
                <a:gd name="csX334" fmla="*/ 4440829 w 6437915"/>
                <a:gd name="csY334" fmla="*/ 5312205 h 5615195"/>
                <a:gd name="csX335" fmla="*/ 4465157 w 6437915"/>
                <a:gd name="csY335" fmla="*/ 5345373 h 5615195"/>
                <a:gd name="csX336" fmla="*/ 4471786 w 6437915"/>
                <a:gd name="csY336" fmla="*/ 5314410 h 5615195"/>
                <a:gd name="csX337" fmla="*/ 4566885 w 6437915"/>
                <a:gd name="csY337" fmla="*/ 5323257 h 5615195"/>
                <a:gd name="csX338" fmla="*/ 4569102 w 6437915"/>
                <a:gd name="csY338" fmla="*/ 5321045 h 5615195"/>
                <a:gd name="csX339" fmla="*/ 4551404 w 6437915"/>
                <a:gd name="csY339" fmla="*/ 5296723 h 5615195"/>
                <a:gd name="csX340" fmla="*/ 4593430 w 6437915"/>
                <a:gd name="csY340" fmla="*/ 5290083 h 5615195"/>
                <a:gd name="csX341" fmla="*/ 4613341 w 6437915"/>
                <a:gd name="csY341" fmla="*/ 5252491 h 5615195"/>
                <a:gd name="csX342" fmla="*/ 4602271 w 6437915"/>
                <a:gd name="csY342" fmla="*/ 5243639 h 5615195"/>
                <a:gd name="csX343" fmla="*/ 4635456 w 6437915"/>
                <a:gd name="csY343" fmla="*/ 5201624 h 5615195"/>
                <a:gd name="csX344" fmla="*/ 4681889 w 6437915"/>
                <a:gd name="csY344" fmla="*/ 5221523 h 5615195"/>
                <a:gd name="csX345" fmla="*/ 4730544 w 6437915"/>
                <a:gd name="csY345" fmla="*/ 5197201 h 5615195"/>
                <a:gd name="csX346" fmla="*/ 4765942 w 6437915"/>
                <a:gd name="csY346" fmla="*/ 5179502 h 5615195"/>
                <a:gd name="csX347" fmla="*/ 4777000 w 6437915"/>
                <a:gd name="csY347" fmla="*/ 5139693 h 5615195"/>
                <a:gd name="csX348" fmla="*/ 4825650 w 6437915"/>
                <a:gd name="csY348" fmla="*/ 5119794 h 5615195"/>
                <a:gd name="csX349" fmla="*/ 4854401 w 6437915"/>
                <a:gd name="csY349" fmla="*/ 5082197 h 5615195"/>
                <a:gd name="csX350" fmla="*/ 4852200 w 6437915"/>
                <a:gd name="csY350" fmla="*/ 5051228 h 5615195"/>
                <a:gd name="csX351" fmla="*/ 4872088 w 6437915"/>
                <a:gd name="csY351" fmla="*/ 5024689 h 5615195"/>
                <a:gd name="csX352" fmla="*/ 4869882 w 6437915"/>
                <a:gd name="csY352" fmla="*/ 4980462 h 5615195"/>
                <a:gd name="csX353" fmla="*/ 4958341 w 6437915"/>
                <a:gd name="csY353" fmla="*/ 4978251 h 5615195"/>
                <a:gd name="csX354" fmla="*/ 5022483 w 6437915"/>
                <a:gd name="csY354" fmla="*/ 5011425 h 5615195"/>
                <a:gd name="csX355" fmla="*/ 5042382 w 6437915"/>
                <a:gd name="csY355" fmla="*/ 5033535 h 5615195"/>
                <a:gd name="csX356" fmla="*/ 5060075 w 6437915"/>
                <a:gd name="csY356" fmla="*/ 5055651 h 5615195"/>
                <a:gd name="csX357" fmla="*/ 5110953 w 6437915"/>
                <a:gd name="csY357" fmla="*/ 5049022 h 5615195"/>
                <a:gd name="csX358" fmla="*/ 5159609 w 6437915"/>
                <a:gd name="csY358" fmla="*/ 5009213 h 5615195"/>
                <a:gd name="csX359" fmla="*/ 5183937 w 6437915"/>
                <a:gd name="csY359" fmla="*/ 5000367 h 5615195"/>
                <a:gd name="csX360" fmla="*/ 5243645 w 6437915"/>
                <a:gd name="csY360" fmla="*/ 5042388 h 5615195"/>
                <a:gd name="csX361" fmla="*/ 5256920 w 6437915"/>
                <a:gd name="csY361" fmla="*/ 5000367 h 5615195"/>
                <a:gd name="csX362" fmla="*/ 5225952 w 6437915"/>
                <a:gd name="csY362" fmla="*/ 4987091 h 5615195"/>
                <a:gd name="csX363" fmla="*/ 5210476 w 6437915"/>
                <a:gd name="csY363" fmla="*/ 4949500 h 5615195"/>
                <a:gd name="csX364" fmla="*/ 5225952 w 6437915"/>
                <a:gd name="csY364" fmla="*/ 4929595 h 5615195"/>
                <a:gd name="csX365" fmla="*/ 5228169 w 6437915"/>
                <a:gd name="csY365" fmla="*/ 4905268 h 5615195"/>
                <a:gd name="csX366" fmla="*/ 5263549 w 6437915"/>
                <a:gd name="csY366" fmla="*/ 4889786 h 5615195"/>
                <a:gd name="csX367" fmla="*/ 5270196 w 6437915"/>
                <a:gd name="csY367" fmla="*/ 4869876 h 5615195"/>
                <a:gd name="csX368" fmla="*/ 5303358 w 6437915"/>
                <a:gd name="csY368" fmla="*/ 4865459 h 5615195"/>
                <a:gd name="csX369" fmla="*/ 5279025 w 6437915"/>
                <a:gd name="csY369" fmla="*/ 4836708 h 5615195"/>
                <a:gd name="csX370" fmla="*/ 5256920 w 6437915"/>
                <a:gd name="csY370" fmla="*/ 4792469 h 5615195"/>
                <a:gd name="csX371" fmla="*/ 5254714 w 6437915"/>
                <a:gd name="csY371" fmla="*/ 4772571 h 5615195"/>
                <a:gd name="csX372" fmla="*/ 5263549 w 6437915"/>
                <a:gd name="csY372" fmla="*/ 4743820 h 5615195"/>
                <a:gd name="csX373" fmla="*/ 5256920 w 6437915"/>
                <a:gd name="csY373" fmla="*/ 4719486 h 5615195"/>
                <a:gd name="csX374" fmla="*/ 5237021 w 6437915"/>
                <a:gd name="csY374" fmla="*/ 4699587 h 5615195"/>
                <a:gd name="csX375" fmla="*/ 5201636 w 6437915"/>
                <a:gd name="csY375" fmla="*/ 4615541 h 5615195"/>
                <a:gd name="csX376" fmla="*/ 5161821 w 6437915"/>
                <a:gd name="csY376" fmla="*/ 4597853 h 5615195"/>
                <a:gd name="csX377" fmla="*/ 5137493 w 6437915"/>
                <a:gd name="csY377" fmla="*/ 4562467 h 5615195"/>
                <a:gd name="csX378" fmla="*/ 5133058 w 6437915"/>
                <a:gd name="csY378" fmla="*/ 4465156 h 5615195"/>
                <a:gd name="csX379" fmla="*/ 5146345 w 6437915"/>
                <a:gd name="csY379" fmla="*/ 4449675 h 5615195"/>
                <a:gd name="csX380" fmla="*/ 5130847 w 6437915"/>
                <a:gd name="csY380" fmla="*/ 4431982 h 5615195"/>
                <a:gd name="csX381" fmla="*/ 5210476 w 6437915"/>
                <a:gd name="csY381" fmla="*/ 4354576 h 5615195"/>
                <a:gd name="csX382" fmla="*/ 5230375 w 6437915"/>
                <a:gd name="csY382" fmla="*/ 4325825 h 5615195"/>
                <a:gd name="csX383" fmla="*/ 5221546 w 6437915"/>
                <a:gd name="csY383" fmla="*/ 4283804 h 5615195"/>
                <a:gd name="csX384" fmla="*/ 5197212 w 6437915"/>
                <a:gd name="csY384" fmla="*/ 4268317 h 5615195"/>
                <a:gd name="csX385" fmla="*/ 5179519 w 6437915"/>
                <a:gd name="csY385" fmla="*/ 4261688 h 5615195"/>
                <a:gd name="csX386" fmla="*/ 5179519 w 6437915"/>
                <a:gd name="csY386" fmla="*/ 4224090 h 5615195"/>
                <a:gd name="csX387" fmla="*/ 5221546 w 6437915"/>
                <a:gd name="csY387" fmla="*/ 4193128 h 5615195"/>
                <a:gd name="csX388" fmla="*/ 5230375 w 6437915"/>
                <a:gd name="csY388" fmla="*/ 4184276 h 5615195"/>
                <a:gd name="csX389" fmla="*/ 5217111 w 6437915"/>
                <a:gd name="csY389" fmla="*/ 4173223 h 5615195"/>
                <a:gd name="csX390" fmla="*/ 5188349 w 6437915"/>
                <a:gd name="csY390" fmla="*/ 4164371 h 5615195"/>
                <a:gd name="csX391" fmla="*/ 5144128 w 6437915"/>
                <a:gd name="csY391" fmla="*/ 4133414 h 5615195"/>
                <a:gd name="csX392" fmla="*/ 5108754 w 6437915"/>
                <a:gd name="csY392" fmla="*/ 4084753 h 5615195"/>
                <a:gd name="csX393" fmla="*/ 5137493 w 6437915"/>
                <a:gd name="csY393" fmla="*/ 4069277 h 5615195"/>
                <a:gd name="csX394" fmla="*/ 5161821 w 6437915"/>
                <a:gd name="csY394" fmla="*/ 4075912 h 5615195"/>
                <a:gd name="csX395" fmla="*/ 5203824 w 6437915"/>
                <a:gd name="csY395" fmla="*/ 4064848 h 5615195"/>
                <a:gd name="csX396" fmla="*/ 5234804 w 6437915"/>
                <a:gd name="csY396" fmla="*/ 4033886 h 5615195"/>
                <a:gd name="csX397" fmla="*/ 5223734 w 6437915"/>
                <a:gd name="csY397" fmla="*/ 4000712 h 5615195"/>
                <a:gd name="csX398" fmla="*/ 5254714 w 6437915"/>
                <a:gd name="csY398" fmla="*/ 3994083 h 5615195"/>
                <a:gd name="csX399" fmla="*/ 5283460 w 6437915"/>
                <a:gd name="csY399" fmla="*/ 3985236 h 5615195"/>
                <a:gd name="csX400" fmla="*/ 5323268 w 6437915"/>
                <a:gd name="csY400" fmla="*/ 3983019 h 5615195"/>
                <a:gd name="csX401" fmla="*/ 5352008 w 6437915"/>
                <a:gd name="csY401" fmla="*/ 3985236 h 5615195"/>
                <a:gd name="csX402" fmla="*/ 5376342 w 6437915"/>
                <a:gd name="csY402" fmla="*/ 3987448 h 5615195"/>
                <a:gd name="csX403" fmla="*/ 5427209 w 6437915"/>
                <a:gd name="csY403" fmla="*/ 3987448 h 5615195"/>
                <a:gd name="csX404" fmla="*/ 5429420 w 6437915"/>
                <a:gd name="csY404" fmla="*/ 3987448 h 5615195"/>
                <a:gd name="csX405" fmla="*/ 5464800 w 6437915"/>
                <a:gd name="csY405" fmla="*/ 3985236 h 5615195"/>
                <a:gd name="csX406" fmla="*/ 5480276 w 6437915"/>
                <a:gd name="csY406" fmla="*/ 3980813 h 5615195"/>
                <a:gd name="csX407" fmla="*/ 5522302 w 6437915"/>
                <a:gd name="csY407" fmla="*/ 3963114 h 5615195"/>
                <a:gd name="csX408" fmla="*/ 5588674 w 6437915"/>
                <a:gd name="csY408" fmla="*/ 3960903 h 5615195"/>
                <a:gd name="csX409" fmla="*/ 5619631 w 6437915"/>
                <a:gd name="csY409" fmla="*/ 3960903 h 5615195"/>
                <a:gd name="csX410" fmla="*/ 5643958 w 6437915"/>
                <a:gd name="csY410" fmla="*/ 3963114 h 5615195"/>
                <a:gd name="csX411" fmla="*/ 5652793 w 6437915"/>
                <a:gd name="csY411" fmla="*/ 3932152 h 5615195"/>
                <a:gd name="csX412" fmla="*/ 5650588 w 6437915"/>
                <a:gd name="csY412" fmla="*/ 3898977 h 5615195"/>
                <a:gd name="csX413" fmla="*/ 5612978 w 6437915"/>
                <a:gd name="csY413" fmla="*/ 3879079 h 5615195"/>
                <a:gd name="csX414" fmla="*/ 5612978 w 6437915"/>
                <a:gd name="csY414" fmla="*/ 3863597 h 5615195"/>
                <a:gd name="csX415" fmla="*/ 5657222 w 6437915"/>
                <a:gd name="csY415" fmla="*/ 3859168 h 5615195"/>
                <a:gd name="csX416" fmla="*/ 5725771 w 6437915"/>
                <a:gd name="csY416" fmla="*/ 3806090 h 5615195"/>
                <a:gd name="csX417" fmla="*/ 5725771 w 6437915"/>
                <a:gd name="csY417" fmla="*/ 3803884 h 5615195"/>
                <a:gd name="csX418" fmla="*/ 5758945 w 6437915"/>
                <a:gd name="csY418" fmla="*/ 3764069 h 5615195"/>
                <a:gd name="csX419" fmla="*/ 5767797 w 6437915"/>
                <a:gd name="csY419" fmla="*/ 3715413 h 5615195"/>
                <a:gd name="csX420" fmla="*/ 5712512 w 6437915"/>
                <a:gd name="csY420" fmla="*/ 3699938 h 5615195"/>
                <a:gd name="csX421" fmla="*/ 5705872 w 6437915"/>
                <a:gd name="csY421" fmla="*/ 3655700 h 5615195"/>
                <a:gd name="csX422" fmla="*/ 5745681 w 6437915"/>
                <a:gd name="csY422" fmla="*/ 3620320 h 5615195"/>
                <a:gd name="csX423" fmla="*/ 5785496 w 6437915"/>
                <a:gd name="csY423" fmla="*/ 3609262 h 5615195"/>
                <a:gd name="csX424" fmla="*/ 5798754 w 6437915"/>
                <a:gd name="csY424" fmla="*/ 3593780 h 5615195"/>
                <a:gd name="csX425" fmla="*/ 5763380 w 6437915"/>
                <a:gd name="csY425" fmla="*/ 3565029 h 5615195"/>
                <a:gd name="csX426" fmla="*/ 5758945 w 6437915"/>
                <a:gd name="csY426" fmla="*/ 3527432 h 5615195"/>
                <a:gd name="csX427" fmla="*/ 5741252 w 6437915"/>
                <a:gd name="csY427" fmla="*/ 3498675 h 5615195"/>
                <a:gd name="csX428" fmla="*/ 5723571 w 6437915"/>
                <a:gd name="csY428" fmla="*/ 3503098 h 5615195"/>
                <a:gd name="csX429" fmla="*/ 5701443 w 6437915"/>
                <a:gd name="csY429" fmla="*/ 3465507 h 5615195"/>
                <a:gd name="csX430" fmla="*/ 5701443 w 6437915"/>
                <a:gd name="csY430" fmla="*/ 3458866 h 5615195"/>
                <a:gd name="csX431" fmla="*/ 5734634 w 6437915"/>
                <a:gd name="csY431" fmla="*/ 3434544 h 5615195"/>
                <a:gd name="csX432" fmla="*/ 5708090 w 6437915"/>
                <a:gd name="csY432" fmla="*/ 3392524 h 5615195"/>
                <a:gd name="csX433" fmla="*/ 5685962 w 6437915"/>
                <a:gd name="csY433" fmla="*/ 3361561 h 5615195"/>
                <a:gd name="csX434" fmla="*/ 5668269 w 6437915"/>
                <a:gd name="csY434" fmla="*/ 3363773 h 5615195"/>
                <a:gd name="csX435" fmla="*/ 5661657 w 6437915"/>
                <a:gd name="csY435" fmla="*/ 3348291 h 5615195"/>
                <a:gd name="csX436" fmla="*/ 5734634 w 6437915"/>
                <a:gd name="csY436" fmla="*/ 3339445 h 5615195"/>
                <a:gd name="csX437" fmla="*/ 5772232 w 6437915"/>
                <a:gd name="csY437" fmla="*/ 3319540 h 5615195"/>
                <a:gd name="csX438" fmla="*/ 5781073 w 6437915"/>
                <a:gd name="csY438" fmla="*/ 3279731 h 5615195"/>
                <a:gd name="csX439" fmla="*/ 5772232 w 6437915"/>
                <a:gd name="csY439" fmla="*/ 3275308 h 5615195"/>
                <a:gd name="csX440" fmla="*/ 5679339 w 6437915"/>
                <a:gd name="csY440" fmla="*/ 3200113 h 5615195"/>
                <a:gd name="csX441" fmla="*/ 5652793 w 6437915"/>
                <a:gd name="csY441" fmla="*/ 3166939 h 5615195"/>
                <a:gd name="csX442" fmla="*/ 5593080 w 6437915"/>
                <a:gd name="csY442" fmla="*/ 3093956 h 5615195"/>
                <a:gd name="csX443" fmla="*/ 5593080 w 6437915"/>
                <a:gd name="csY443" fmla="*/ 3069622 h 5615195"/>
                <a:gd name="csX444" fmla="*/ 5612978 w 6437915"/>
                <a:gd name="csY444" fmla="*/ 3018761 h 5615195"/>
                <a:gd name="csX445" fmla="*/ 5624048 w 6437915"/>
                <a:gd name="csY445" fmla="*/ 3014338 h 5615195"/>
                <a:gd name="csX446" fmla="*/ 5690396 w 6437915"/>
                <a:gd name="csY446" fmla="*/ 3014338 h 5615195"/>
                <a:gd name="csX447" fmla="*/ 5615196 w 6437915"/>
                <a:gd name="csY447" fmla="*/ 2917027 h 5615195"/>
                <a:gd name="csX448" fmla="*/ 5593080 w 6437915"/>
                <a:gd name="csY448" fmla="*/ 2861736 h 5615195"/>
                <a:gd name="csX449" fmla="*/ 5608572 w 6437915"/>
                <a:gd name="csY449" fmla="*/ 2830774 h 5615195"/>
                <a:gd name="csX450" fmla="*/ 5639529 w 6437915"/>
                <a:gd name="csY450" fmla="*/ 2784324 h 5615195"/>
                <a:gd name="csX451" fmla="*/ 5643958 w 6437915"/>
                <a:gd name="csY451" fmla="*/ 2740092 h 5615195"/>
                <a:gd name="csX452" fmla="*/ 5630677 w 6437915"/>
                <a:gd name="csY452" fmla="*/ 2735674 h 5615195"/>
                <a:gd name="csX453" fmla="*/ 5579810 w 6437915"/>
                <a:gd name="csY453" fmla="*/ 2773272 h 5615195"/>
                <a:gd name="csX454" fmla="*/ 5546647 w 6437915"/>
                <a:gd name="csY454" fmla="*/ 2722405 h 5615195"/>
                <a:gd name="csX455" fmla="*/ 5504621 w 6437915"/>
                <a:gd name="csY455" fmla="*/ 2649421 h 5615195"/>
                <a:gd name="csX456" fmla="*/ 5453754 w 6437915"/>
                <a:gd name="csY456" fmla="*/ 2572009 h 5615195"/>
                <a:gd name="csX457" fmla="*/ 5444902 w 6437915"/>
                <a:gd name="csY457" fmla="*/ 2541052 h 5615195"/>
                <a:gd name="csX458" fmla="*/ 5405104 w 6437915"/>
                <a:gd name="csY458" fmla="*/ 2549893 h 5615195"/>
                <a:gd name="csX459" fmla="*/ 5396252 w 6437915"/>
                <a:gd name="csY459" fmla="*/ 2470275 h 5615195"/>
                <a:gd name="csX460" fmla="*/ 5354225 w 6437915"/>
                <a:gd name="csY460" fmla="*/ 2406138 h 5615195"/>
                <a:gd name="csX461" fmla="*/ 5356437 w 6437915"/>
                <a:gd name="csY461" fmla="*/ 2372970 h 5615195"/>
                <a:gd name="csX462" fmla="*/ 5354225 w 6437915"/>
                <a:gd name="csY462" fmla="*/ 2350853 h 5615195"/>
                <a:gd name="csX463" fmla="*/ 5360860 w 6437915"/>
                <a:gd name="csY463" fmla="*/ 2275659 h 5615195"/>
                <a:gd name="csX464" fmla="*/ 5460388 w 6437915"/>
                <a:gd name="csY464" fmla="*/ 2251325 h 5615195"/>
                <a:gd name="csX465" fmla="*/ 5546647 w 6437915"/>
                <a:gd name="csY465" fmla="*/ 2244696 h 5615195"/>
                <a:gd name="csX466" fmla="*/ 5575387 w 6437915"/>
                <a:gd name="csY466" fmla="*/ 2246908 h 5615195"/>
                <a:gd name="csX467" fmla="*/ 5648370 w 6437915"/>
                <a:gd name="csY467" fmla="*/ 2182771 h 5615195"/>
                <a:gd name="csX468" fmla="*/ 5655005 w 6437915"/>
                <a:gd name="csY468" fmla="*/ 2131904 h 5615195"/>
                <a:gd name="csX469" fmla="*/ 5683750 w 6437915"/>
                <a:gd name="csY469" fmla="*/ 2123057 h 5615195"/>
                <a:gd name="csX470" fmla="*/ 5774426 w 6437915"/>
                <a:gd name="csY470" fmla="*/ 2116417 h 5615195"/>
                <a:gd name="csX471" fmla="*/ 5783279 w 6437915"/>
                <a:gd name="csY471" fmla="*/ 2114211 h 5615195"/>
                <a:gd name="csX472" fmla="*/ 5787707 w 6437915"/>
                <a:gd name="csY472" fmla="*/ 2145173 h 5615195"/>
                <a:gd name="csX473" fmla="*/ 5809812 w 6437915"/>
                <a:gd name="csY473" fmla="*/ 2154020 h 5615195"/>
                <a:gd name="csX474" fmla="*/ 5869531 w 6437915"/>
                <a:gd name="csY474" fmla="*/ 2129686 h 5615195"/>
                <a:gd name="csX475" fmla="*/ 5949156 w 6437915"/>
                <a:gd name="csY475" fmla="*/ 2145173 h 5615195"/>
                <a:gd name="csX476" fmla="*/ 5966848 w 6437915"/>
                <a:gd name="csY476" fmla="*/ 2160655 h 5615195"/>
                <a:gd name="csX477" fmla="*/ 5980112 w 6437915"/>
                <a:gd name="csY477" fmla="*/ 2184982 h 5615195"/>
                <a:gd name="csX478" fmla="*/ 6011086 w 6437915"/>
                <a:gd name="csY478" fmla="*/ 2182771 h 5615195"/>
                <a:gd name="csX479" fmla="*/ 6044249 w 6437915"/>
                <a:gd name="csY479" fmla="*/ 2165078 h 5615195"/>
                <a:gd name="csX480" fmla="*/ 6077423 w 6437915"/>
                <a:gd name="csY480" fmla="*/ 2187188 h 5615195"/>
                <a:gd name="csX481" fmla="*/ 6165882 w 6437915"/>
                <a:gd name="csY481" fmla="*/ 2134115 h 5615195"/>
                <a:gd name="csX482" fmla="*/ 6199056 w 6437915"/>
                <a:gd name="csY482" fmla="*/ 2125269 h 5615195"/>
                <a:gd name="csX483" fmla="*/ 6227818 w 6437915"/>
                <a:gd name="csY483" fmla="*/ 2094306 h 5615195"/>
                <a:gd name="csX484" fmla="*/ 6236654 w 6437915"/>
                <a:gd name="csY484" fmla="*/ 2083248 h 5615195"/>
                <a:gd name="csX485" fmla="*/ 6245517 w 6437915"/>
                <a:gd name="csY485" fmla="*/ 2076607 h 5615195"/>
                <a:gd name="csX486" fmla="*/ 6278674 w 6437915"/>
                <a:gd name="csY486" fmla="*/ 2052286 h 5615195"/>
                <a:gd name="csX487" fmla="*/ 6322918 w 6437915"/>
                <a:gd name="csY487" fmla="*/ 2045651 h 5615195"/>
                <a:gd name="csX488" fmla="*/ 6305225 w 6437915"/>
                <a:gd name="csY488" fmla="*/ 2005836 h 5615195"/>
                <a:gd name="csX489" fmla="*/ 6311849 w 6437915"/>
                <a:gd name="csY489" fmla="*/ 1970456 h 5615195"/>
                <a:gd name="csX490" fmla="*/ 6329541 w 6437915"/>
                <a:gd name="csY490" fmla="*/ 1901890 h 5615195"/>
                <a:gd name="csX491" fmla="*/ 6387049 w 6437915"/>
                <a:gd name="csY491" fmla="*/ 1919589 h 5615195"/>
                <a:gd name="csX492" fmla="*/ 6437916 w 6437915"/>
                <a:gd name="csY492" fmla="*/ 1837759 h 5615195"/>
                <a:gd name="csX493" fmla="*/ 6367139 w 6437915"/>
                <a:gd name="csY493" fmla="*/ 1802373 h 5615195"/>
                <a:gd name="csX494" fmla="*/ 6318495 w 6437915"/>
                <a:gd name="csY494" fmla="*/ 1811220 h 5615195"/>
                <a:gd name="csX495" fmla="*/ 6283109 w 6437915"/>
                <a:gd name="csY495" fmla="*/ 1778040 h 5615195"/>
                <a:gd name="csX496" fmla="*/ 6252129 w 6437915"/>
                <a:gd name="csY496" fmla="*/ 1749289 h 5615195"/>
                <a:gd name="csX497" fmla="*/ 6207909 w 6437915"/>
                <a:gd name="csY497" fmla="*/ 1758135 h 5615195"/>
                <a:gd name="csX498" fmla="*/ 6154835 w 6437915"/>
                <a:gd name="csY498" fmla="*/ 1784680 h 5615195"/>
                <a:gd name="csX499" fmla="*/ 6103969 w 6437915"/>
                <a:gd name="csY499" fmla="*/ 1802373 h 5615195"/>
                <a:gd name="csX500" fmla="*/ 6088481 w 6437915"/>
                <a:gd name="csY500" fmla="*/ 1786892 h 5615195"/>
                <a:gd name="csX501" fmla="*/ 6075206 w 6437915"/>
                <a:gd name="csY501" fmla="*/ 1769199 h 5615195"/>
                <a:gd name="csX502" fmla="*/ 6011086 w 6437915"/>
                <a:gd name="csY502" fmla="*/ 1705062 h 5615195"/>
                <a:gd name="csX503" fmla="*/ 6008874 w 6437915"/>
                <a:gd name="csY503" fmla="*/ 1665247 h 5615195"/>
                <a:gd name="csX504" fmla="*/ 5955790 w 6437915"/>
                <a:gd name="csY504" fmla="*/ 1614380 h 5615195"/>
                <a:gd name="csX505" fmla="*/ 5949156 w 6437915"/>
                <a:gd name="csY505" fmla="*/ 1612174 h 5615195"/>
                <a:gd name="csX506" fmla="*/ 5913764 w 6437915"/>
                <a:gd name="csY506" fmla="*/ 1629867 h 5615195"/>
                <a:gd name="csX507" fmla="*/ 5898288 w 6437915"/>
                <a:gd name="csY507" fmla="*/ 1627650 h 5615195"/>
                <a:gd name="csX508" fmla="*/ 5880601 w 6437915"/>
                <a:gd name="csY508" fmla="*/ 1583418 h 5615195"/>
                <a:gd name="csX509" fmla="*/ 5909340 w 6437915"/>
                <a:gd name="csY509" fmla="*/ 1548038 h 5615195"/>
                <a:gd name="csX510" fmla="*/ 5911558 w 6437915"/>
                <a:gd name="csY510" fmla="*/ 1536980 h 5615195"/>
                <a:gd name="csX511" fmla="*/ 5836363 w 6437915"/>
                <a:gd name="csY511" fmla="*/ 1512646 h 5615195"/>
                <a:gd name="csX512" fmla="*/ 5836363 w 6437915"/>
                <a:gd name="csY512" fmla="*/ 1490536 h 5615195"/>
                <a:gd name="csX513" fmla="*/ 5767797 w 6437915"/>
                <a:gd name="csY513" fmla="*/ 1457361 h 5615195"/>
                <a:gd name="csX514" fmla="*/ 5705872 w 6437915"/>
                <a:gd name="csY514" fmla="*/ 1355627 h 5615195"/>
                <a:gd name="csX515" fmla="*/ 5666063 w 6437915"/>
                <a:gd name="csY515" fmla="*/ 1306966 h 5615195"/>
                <a:gd name="csX516" fmla="*/ 5637312 w 6437915"/>
                <a:gd name="csY516" fmla="*/ 1209661 h 5615195"/>
                <a:gd name="csX517" fmla="*/ 5584239 w 6437915"/>
                <a:gd name="csY517" fmla="*/ 1207443 h 5615195"/>
                <a:gd name="csX518" fmla="*/ 5559911 w 6437915"/>
                <a:gd name="csY518" fmla="*/ 1178698 h 5615195"/>
                <a:gd name="csX519" fmla="*/ 5544430 w 6437915"/>
                <a:gd name="csY519" fmla="*/ 1178698 h 5615195"/>
                <a:gd name="csX520" fmla="*/ 5495780 w 6437915"/>
                <a:gd name="csY520" fmla="*/ 1233988 h 5615195"/>
                <a:gd name="csX521" fmla="*/ 5482493 w 6437915"/>
                <a:gd name="csY521" fmla="*/ 1225136 h 5615195"/>
                <a:gd name="csX522" fmla="*/ 5484711 w 6437915"/>
                <a:gd name="csY522" fmla="*/ 1247252 h 5615195"/>
                <a:gd name="csX523" fmla="*/ 5442707 w 6437915"/>
                <a:gd name="csY523" fmla="*/ 1273797 h 5615195"/>
                <a:gd name="csX524" fmla="*/ 5400681 w 6437915"/>
                <a:gd name="csY524" fmla="*/ 1253893 h 5615195"/>
                <a:gd name="csX525" fmla="*/ 5349814 w 6437915"/>
                <a:gd name="csY525" fmla="*/ 1222930 h 5615195"/>
                <a:gd name="csX526" fmla="*/ 5347596 w 6437915"/>
                <a:gd name="csY526" fmla="*/ 1200814 h 5615195"/>
                <a:gd name="csX527" fmla="*/ 5267978 w 6437915"/>
                <a:gd name="csY527" fmla="*/ 1134460 h 5615195"/>
                <a:gd name="csX528" fmla="*/ 5206041 w 6437915"/>
                <a:gd name="csY528" fmla="*/ 1136677 h 5615195"/>
                <a:gd name="csX529" fmla="*/ 5201636 w 6437915"/>
                <a:gd name="csY529" fmla="*/ 1136677 h 5615195"/>
                <a:gd name="csX530" fmla="*/ 5130847 w 6437915"/>
                <a:gd name="csY530" fmla="*/ 1149947 h 5615195"/>
                <a:gd name="csX531" fmla="*/ 5128652 w 6437915"/>
                <a:gd name="csY531" fmla="*/ 1149947 h 5615195"/>
                <a:gd name="csX532" fmla="*/ 5119800 w 6437915"/>
                <a:gd name="csY532" fmla="*/ 1156582 h 5615195"/>
                <a:gd name="csX533" fmla="*/ 5042382 w 6437915"/>
                <a:gd name="csY533" fmla="*/ 1136677 h 5615195"/>
                <a:gd name="csX534" fmla="*/ 5029118 w 6437915"/>
                <a:gd name="csY534" fmla="*/ 1136677 h 5615195"/>
                <a:gd name="csX535" fmla="*/ 4967187 w 6437915"/>
                <a:gd name="csY535" fmla="*/ 1103497 h 5615195"/>
                <a:gd name="csX536" fmla="*/ 4916314 w 6437915"/>
                <a:gd name="csY536" fmla="*/ 1076964 h 5615195"/>
                <a:gd name="csX537" fmla="*/ 4874311 w 6437915"/>
                <a:gd name="csY537" fmla="*/ 1048213 h 5615195"/>
                <a:gd name="csX538" fmla="*/ 4841131 w 6437915"/>
                <a:gd name="csY538" fmla="*/ 1019462 h 5615195"/>
                <a:gd name="csX539" fmla="*/ 4792481 w 6437915"/>
                <a:gd name="csY539" fmla="*/ 1021668 h 5615195"/>
                <a:gd name="csX540" fmla="*/ 4759307 w 6437915"/>
                <a:gd name="csY540" fmla="*/ 1003981 h 5615195"/>
                <a:gd name="csX541" fmla="*/ 4697370 w 6437915"/>
                <a:gd name="csY541" fmla="*/ 1034943 h 5615195"/>
                <a:gd name="csX542" fmla="*/ 4657567 w 6437915"/>
                <a:gd name="csY542" fmla="*/ 1085810 h 5615195"/>
                <a:gd name="csX543" fmla="*/ 4582361 w 6437915"/>
                <a:gd name="csY543" fmla="*/ 1081381 h 5615195"/>
                <a:gd name="csX544" fmla="*/ 4549198 w 6437915"/>
                <a:gd name="csY544" fmla="*/ 1043784 h 5615195"/>
                <a:gd name="csX545" fmla="*/ 4500548 w 6437915"/>
                <a:gd name="csY545" fmla="*/ 1017250 h 5615195"/>
                <a:gd name="csX546" fmla="*/ 4465157 w 6437915"/>
                <a:gd name="csY546" fmla="*/ 959743 h 5615195"/>
                <a:gd name="csX547" fmla="*/ 4427565 w 6437915"/>
                <a:gd name="csY547" fmla="*/ 937632 h 5615195"/>
                <a:gd name="csX548" fmla="*/ 4398802 w 6437915"/>
                <a:gd name="csY548" fmla="*/ 999552 h 5615195"/>
                <a:gd name="csX549" fmla="*/ 4341312 w 6437915"/>
                <a:gd name="csY549" fmla="*/ 1043784 h 5615195"/>
                <a:gd name="csX550" fmla="*/ 4310344 w 6437915"/>
                <a:gd name="csY550" fmla="*/ 1017250 h 5615195"/>
                <a:gd name="csX551" fmla="*/ 4266111 w 6437915"/>
                <a:gd name="csY551" fmla="*/ 1032726 h 5615195"/>
                <a:gd name="csX552" fmla="*/ 4261694 w 6437915"/>
                <a:gd name="csY552" fmla="*/ 995134 h 5615195"/>
                <a:gd name="csX553" fmla="*/ 4230720 w 6437915"/>
                <a:gd name="csY553" fmla="*/ 950896 h 5615195"/>
                <a:gd name="csX554" fmla="*/ 4184287 w 6437915"/>
                <a:gd name="csY554" fmla="*/ 1010610 h 5615195"/>
                <a:gd name="csX555" fmla="*/ 4064860 w 6437915"/>
                <a:gd name="csY555" fmla="*/ 849162 h 5615195"/>
                <a:gd name="csX556" fmla="*/ 4060437 w 6437915"/>
                <a:gd name="csY556" fmla="*/ 771761 h 5615195"/>
                <a:gd name="csX557" fmla="*/ 4071483 w 6437915"/>
                <a:gd name="csY557" fmla="*/ 743010 h 5615195"/>
                <a:gd name="csX558" fmla="*/ 4016199 w 6437915"/>
                <a:gd name="csY558" fmla="*/ 734158 h 5615195"/>
                <a:gd name="csX559" fmla="*/ 3945427 w 6437915"/>
                <a:gd name="csY559" fmla="*/ 718682 h 5615195"/>
                <a:gd name="csX560" fmla="*/ 3892354 w 6437915"/>
                <a:gd name="csY560" fmla="*/ 681085 h 5615195"/>
                <a:gd name="csX561" fmla="*/ 3868015 w 6437915"/>
                <a:gd name="csY561" fmla="*/ 667815 h 5615195"/>
                <a:gd name="csX562" fmla="*/ 3839275 w 6437915"/>
                <a:gd name="csY562" fmla="*/ 650122 h 5615195"/>
                <a:gd name="csX563" fmla="*/ 3786191 w 6437915"/>
                <a:gd name="csY563" fmla="*/ 608107 h 5615195"/>
                <a:gd name="csX564" fmla="*/ 3768504 w 6437915"/>
                <a:gd name="csY564" fmla="*/ 577139 h 5615195"/>
                <a:gd name="csX565" fmla="*/ 3748594 w 6437915"/>
                <a:gd name="csY565" fmla="*/ 484251 h 5615195"/>
                <a:gd name="csX566" fmla="*/ 3730901 w 6437915"/>
                <a:gd name="csY566" fmla="*/ 444442 h 5615195"/>
                <a:gd name="csX567" fmla="*/ 3704367 w 6437915"/>
                <a:gd name="csY567" fmla="*/ 409056 h 5615195"/>
                <a:gd name="csX568" fmla="*/ 3624835 w 6437915"/>
                <a:gd name="csY568" fmla="*/ 338279 h 5615195"/>
                <a:gd name="csX569" fmla="*/ 3595071 w 6437915"/>
                <a:gd name="csY569" fmla="*/ 271337 h 5615195"/>
                <a:gd name="csX570" fmla="*/ 3588436 w 6437915"/>
                <a:gd name="csY570" fmla="*/ 255948 h 5615195"/>
                <a:gd name="csX571" fmla="*/ 3584007 w 6437915"/>
                <a:gd name="csY571" fmla="*/ 244890 h 5615195"/>
                <a:gd name="csX572" fmla="*/ 3548627 w 6437915"/>
                <a:gd name="csY572" fmla="*/ 194023 h 5615195"/>
                <a:gd name="csX573" fmla="*/ 3537563 w 6437915"/>
                <a:gd name="csY573" fmla="*/ 176330 h 5615195"/>
                <a:gd name="csX574" fmla="*/ 3524293 w 6437915"/>
                <a:gd name="csY574" fmla="*/ 154214 h 5615195"/>
                <a:gd name="csX575" fmla="*/ 3444675 w 6437915"/>
                <a:gd name="csY575" fmla="*/ 107770 h 5615195"/>
                <a:gd name="csX576" fmla="*/ 3411501 w 6437915"/>
                <a:gd name="csY576" fmla="*/ 94495 h 5615195"/>
                <a:gd name="csX577" fmla="*/ 3371692 w 6437915"/>
                <a:gd name="csY577" fmla="*/ 87866 h 5615195"/>
                <a:gd name="csX578" fmla="*/ 3342941 w 6437915"/>
                <a:gd name="csY578" fmla="*/ 90077 h 5615195"/>
                <a:gd name="csX579" fmla="*/ 3146107 w 6437915"/>
                <a:gd name="csY579" fmla="*/ 87866 h 5615195"/>
                <a:gd name="csX580" fmla="*/ 3108516 w 6437915"/>
                <a:gd name="csY580" fmla="*/ 101129 h 5615195"/>
                <a:gd name="csX581" fmla="*/ 3032123 w 6437915"/>
                <a:gd name="csY581" fmla="*/ 121639 h 5615195"/>
                <a:gd name="csX582" fmla="*/ 2965780 w 6437915"/>
                <a:gd name="csY582" fmla="*/ 141538 h 5615195"/>
                <a:gd name="csX583" fmla="*/ 2868463 w 6437915"/>
                <a:gd name="csY583" fmla="*/ 130485 h 5615195"/>
                <a:gd name="csX584" fmla="*/ 2810961 w 6437915"/>
                <a:gd name="csY584" fmla="*/ 123850 h 5615195"/>
                <a:gd name="csX585" fmla="*/ 2777793 w 6437915"/>
                <a:gd name="csY585" fmla="*/ 103946 h 5615195"/>
                <a:gd name="csX586" fmla="*/ 2718074 w 6437915"/>
                <a:gd name="csY586" fmla="*/ 59714 h 5615195"/>
                <a:gd name="csX587" fmla="*/ 2684905 w 6437915"/>
                <a:gd name="csY587" fmla="*/ 0 h 5615195"/>
                <a:gd name="csX588" fmla="*/ 2596435 w 6437915"/>
                <a:gd name="csY588" fmla="*/ 19905 h 5615195"/>
                <a:gd name="csX589" fmla="*/ 2532304 w 6437915"/>
                <a:gd name="csY589" fmla="*/ 95094 h 5615195"/>
                <a:gd name="csX590" fmla="*/ 2510188 w 6437915"/>
                <a:gd name="csY590" fmla="*/ 150384 h 5615195"/>
                <a:gd name="csX591" fmla="*/ 2463744 w 6437915"/>
                <a:gd name="csY591" fmla="*/ 316163 h 5615195"/>
                <a:gd name="csX592" fmla="*/ 2457103 w 6437915"/>
                <a:gd name="csY592" fmla="*/ 331650 h 5615195"/>
                <a:gd name="csX593" fmla="*/ 2432775 w 6437915"/>
                <a:gd name="csY593" fmla="*/ 389146 h 5615195"/>
                <a:gd name="csX594" fmla="*/ 2419506 w 6437915"/>
                <a:gd name="csY594" fmla="*/ 440013 h 5615195"/>
                <a:gd name="csX595" fmla="*/ 2419506 w 6437915"/>
                <a:gd name="csY595" fmla="*/ 501944 h 5615195"/>
                <a:gd name="csX596" fmla="*/ 2448257 w 6437915"/>
                <a:gd name="csY596" fmla="*/ 572710 h 561519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  <a:cxn ang="0">
                  <a:pos x="csX41" y="csY41"/>
                </a:cxn>
                <a:cxn ang="0">
                  <a:pos x="csX42" y="csY42"/>
                </a:cxn>
                <a:cxn ang="0">
                  <a:pos x="csX43" y="csY43"/>
                </a:cxn>
                <a:cxn ang="0">
                  <a:pos x="csX44" y="csY44"/>
                </a:cxn>
                <a:cxn ang="0">
                  <a:pos x="csX45" y="csY45"/>
                </a:cxn>
                <a:cxn ang="0">
                  <a:pos x="csX46" y="csY46"/>
                </a:cxn>
                <a:cxn ang="0">
                  <a:pos x="csX47" y="csY47"/>
                </a:cxn>
                <a:cxn ang="0">
                  <a:pos x="csX48" y="csY48"/>
                </a:cxn>
                <a:cxn ang="0">
                  <a:pos x="csX49" y="csY49"/>
                </a:cxn>
                <a:cxn ang="0">
                  <a:pos x="csX50" y="csY50"/>
                </a:cxn>
                <a:cxn ang="0">
                  <a:pos x="csX51" y="csY51"/>
                </a:cxn>
                <a:cxn ang="0">
                  <a:pos x="csX52" y="csY52"/>
                </a:cxn>
                <a:cxn ang="0">
                  <a:pos x="csX53" y="csY53"/>
                </a:cxn>
                <a:cxn ang="0">
                  <a:pos x="csX54" y="csY54"/>
                </a:cxn>
                <a:cxn ang="0">
                  <a:pos x="csX55" y="csY55"/>
                </a:cxn>
                <a:cxn ang="0">
                  <a:pos x="csX56" y="csY56"/>
                </a:cxn>
                <a:cxn ang="0">
                  <a:pos x="csX57" y="csY57"/>
                </a:cxn>
                <a:cxn ang="0">
                  <a:pos x="csX58" y="csY58"/>
                </a:cxn>
                <a:cxn ang="0">
                  <a:pos x="csX59" y="csY59"/>
                </a:cxn>
                <a:cxn ang="0">
                  <a:pos x="csX60" y="csY60"/>
                </a:cxn>
                <a:cxn ang="0">
                  <a:pos x="csX61" y="csY61"/>
                </a:cxn>
                <a:cxn ang="0">
                  <a:pos x="csX62" y="csY62"/>
                </a:cxn>
                <a:cxn ang="0">
                  <a:pos x="csX63" y="csY63"/>
                </a:cxn>
                <a:cxn ang="0">
                  <a:pos x="csX64" y="csY64"/>
                </a:cxn>
                <a:cxn ang="0">
                  <a:pos x="csX65" y="csY65"/>
                </a:cxn>
                <a:cxn ang="0">
                  <a:pos x="csX66" y="csY66"/>
                </a:cxn>
                <a:cxn ang="0">
                  <a:pos x="csX67" y="csY67"/>
                </a:cxn>
                <a:cxn ang="0">
                  <a:pos x="csX68" y="csY68"/>
                </a:cxn>
                <a:cxn ang="0">
                  <a:pos x="csX69" y="csY69"/>
                </a:cxn>
                <a:cxn ang="0">
                  <a:pos x="csX70" y="csY70"/>
                </a:cxn>
                <a:cxn ang="0">
                  <a:pos x="csX71" y="csY71"/>
                </a:cxn>
                <a:cxn ang="0">
                  <a:pos x="csX72" y="csY72"/>
                </a:cxn>
                <a:cxn ang="0">
                  <a:pos x="csX73" y="csY73"/>
                </a:cxn>
                <a:cxn ang="0">
                  <a:pos x="csX74" y="csY74"/>
                </a:cxn>
                <a:cxn ang="0">
                  <a:pos x="csX75" y="csY75"/>
                </a:cxn>
                <a:cxn ang="0">
                  <a:pos x="csX76" y="csY76"/>
                </a:cxn>
                <a:cxn ang="0">
                  <a:pos x="csX77" y="csY77"/>
                </a:cxn>
                <a:cxn ang="0">
                  <a:pos x="csX78" y="csY78"/>
                </a:cxn>
                <a:cxn ang="0">
                  <a:pos x="csX79" y="csY79"/>
                </a:cxn>
                <a:cxn ang="0">
                  <a:pos x="csX80" y="csY80"/>
                </a:cxn>
                <a:cxn ang="0">
                  <a:pos x="csX81" y="csY81"/>
                </a:cxn>
                <a:cxn ang="0">
                  <a:pos x="csX82" y="csY82"/>
                </a:cxn>
                <a:cxn ang="0">
                  <a:pos x="csX83" y="csY83"/>
                </a:cxn>
                <a:cxn ang="0">
                  <a:pos x="csX84" y="csY84"/>
                </a:cxn>
                <a:cxn ang="0">
                  <a:pos x="csX85" y="csY85"/>
                </a:cxn>
                <a:cxn ang="0">
                  <a:pos x="csX86" y="csY86"/>
                </a:cxn>
                <a:cxn ang="0">
                  <a:pos x="csX87" y="csY87"/>
                </a:cxn>
                <a:cxn ang="0">
                  <a:pos x="csX88" y="csY88"/>
                </a:cxn>
                <a:cxn ang="0">
                  <a:pos x="csX89" y="csY89"/>
                </a:cxn>
                <a:cxn ang="0">
                  <a:pos x="csX90" y="csY90"/>
                </a:cxn>
                <a:cxn ang="0">
                  <a:pos x="csX91" y="csY91"/>
                </a:cxn>
                <a:cxn ang="0">
                  <a:pos x="csX92" y="csY92"/>
                </a:cxn>
                <a:cxn ang="0">
                  <a:pos x="csX93" y="csY93"/>
                </a:cxn>
                <a:cxn ang="0">
                  <a:pos x="csX94" y="csY94"/>
                </a:cxn>
                <a:cxn ang="0">
                  <a:pos x="csX95" y="csY95"/>
                </a:cxn>
                <a:cxn ang="0">
                  <a:pos x="csX96" y="csY96"/>
                </a:cxn>
                <a:cxn ang="0">
                  <a:pos x="csX97" y="csY97"/>
                </a:cxn>
                <a:cxn ang="0">
                  <a:pos x="csX98" y="csY98"/>
                </a:cxn>
                <a:cxn ang="0">
                  <a:pos x="csX99" y="csY99"/>
                </a:cxn>
                <a:cxn ang="0">
                  <a:pos x="csX100" y="csY100"/>
                </a:cxn>
                <a:cxn ang="0">
                  <a:pos x="csX101" y="csY101"/>
                </a:cxn>
                <a:cxn ang="0">
                  <a:pos x="csX102" y="csY102"/>
                </a:cxn>
                <a:cxn ang="0">
                  <a:pos x="csX103" y="csY103"/>
                </a:cxn>
                <a:cxn ang="0">
                  <a:pos x="csX104" y="csY104"/>
                </a:cxn>
                <a:cxn ang="0">
                  <a:pos x="csX105" y="csY105"/>
                </a:cxn>
                <a:cxn ang="0">
                  <a:pos x="csX106" y="csY106"/>
                </a:cxn>
                <a:cxn ang="0">
                  <a:pos x="csX107" y="csY107"/>
                </a:cxn>
                <a:cxn ang="0">
                  <a:pos x="csX108" y="csY108"/>
                </a:cxn>
                <a:cxn ang="0">
                  <a:pos x="csX109" y="csY109"/>
                </a:cxn>
                <a:cxn ang="0">
                  <a:pos x="csX110" y="csY110"/>
                </a:cxn>
                <a:cxn ang="0">
                  <a:pos x="csX111" y="csY111"/>
                </a:cxn>
                <a:cxn ang="0">
                  <a:pos x="csX112" y="csY112"/>
                </a:cxn>
                <a:cxn ang="0">
                  <a:pos x="csX113" y="csY113"/>
                </a:cxn>
                <a:cxn ang="0">
                  <a:pos x="csX114" y="csY114"/>
                </a:cxn>
                <a:cxn ang="0">
                  <a:pos x="csX115" y="csY115"/>
                </a:cxn>
                <a:cxn ang="0">
                  <a:pos x="csX116" y="csY116"/>
                </a:cxn>
                <a:cxn ang="0">
                  <a:pos x="csX117" y="csY117"/>
                </a:cxn>
                <a:cxn ang="0">
                  <a:pos x="csX118" y="csY118"/>
                </a:cxn>
                <a:cxn ang="0">
                  <a:pos x="csX119" y="csY119"/>
                </a:cxn>
                <a:cxn ang="0">
                  <a:pos x="csX120" y="csY120"/>
                </a:cxn>
                <a:cxn ang="0">
                  <a:pos x="csX121" y="csY121"/>
                </a:cxn>
                <a:cxn ang="0">
                  <a:pos x="csX122" y="csY122"/>
                </a:cxn>
                <a:cxn ang="0">
                  <a:pos x="csX123" y="csY123"/>
                </a:cxn>
                <a:cxn ang="0">
                  <a:pos x="csX124" y="csY124"/>
                </a:cxn>
                <a:cxn ang="0">
                  <a:pos x="csX125" y="csY125"/>
                </a:cxn>
                <a:cxn ang="0">
                  <a:pos x="csX126" y="csY126"/>
                </a:cxn>
                <a:cxn ang="0">
                  <a:pos x="csX127" y="csY127"/>
                </a:cxn>
                <a:cxn ang="0">
                  <a:pos x="csX128" y="csY128"/>
                </a:cxn>
                <a:cxn ang="0">
                  <a:pos x="csX129" y="csY129"/>
                </a:cxn>
                <a:cxn ang="0">
                  <a:pos x="csX130" y="csY130"/>
                </a:cxn>
                <a:cxn ang="0">
                  <a:pos x="csX131" y="csY131"/>
                </a:cxn>
                <a:cxn ang="0">
                  <a:pos x="csX132" y="csY132"/>
                </a:cxn>
                <a:cxn ang="0">
                  <a:pos x="csX133" y="csY133"/>
                </a:cxn>
                <a:cxn ang="0">
                  <a:pos x="csX134" y="csY134"/>
                </a:cxn>
                <a:cxn ang="0">
                  <a:pos x="csX135" y="csY135"/>
                </a:cxn>
                <a:cxn ang="0">
                  <a:pos x="csX136" y="csY136"/>
                </a:cxn>
                <a:cxn ang="0">
                  <a:pos x="csX137" y="csY137"/>
                </a:cxn>
                <a:cxn ang="0">
                  <a:pos x="csX138" y="csY138"/>
                </a:cxn>
                <a:cxn ang="0">
                  <a:pos x="csX139" y="csY139"/>
                </a:cxn>
                <a:cxn ang="0">
                  <a:pos x="csX140" y="csY140"/>
                </a:cxn>
                <a:cxn ang="0">
                  <a:pos x="csX141" y="csY141"/>
                </a:cxn>
                <a:cxn ang="0">
                  <a:pos x="csX142" y="csY142"/>
                </a:cxn>
                <a:cxn ang="0">
                  <a:pos x="csX143" y="csY143"/>
                </a:cxn>
                <a:cxn ang="0">
                  <a:pos x="csX144" y="csY144"/>
                </a:cxn>
                <a:cxn ang="0">
                  <a:pos x="csX145" y="csY145"/>
                </a:cxn>
                <a:cxn ang="0">
                  <a:pos x="csX146" y="csY146"/>
                </a:cxn>
                <a:cxn ang="0">
                  <a:pos x="csX147" y="csY147"/>
                </a:cxn>
                <a:cxn ang="0">
                  <a:pos x="csX148" y="csY148"/>
                </a:cxn>
                <a:cxn ang="0">
                  <a:pos x="csX149" y="csY149"/>
                </a:cxn>
                <a:cxn ang="0">
                  <a:pos x="csX150" y="csY150"/>
                </a:cxn>
                <a:cxn ang="0">
                  <a:pos x="csX151" y="csY151"/>
                </a:cxn>
                <a:cxn ang="0">
                  <a:pos x="csX152" y="csY152"/>
                </a:cxn>
                <a:cxn ang="0">
                  <a:pos x="csX153" y="csY153"/>
                </a:cxn>
                <a:cxn ang="0">
                  <a:pos x="csX154" y="csY154"/>
                </a:cxn>
                <a:cxn ang="0">
                  <a:pos x="csX155" y="csY155"/>
                </a:cxn>
                <a:cxn ang="0">
                  <a:pos x="csX156" y="csY156"/>
                </a:cxn>
                <a:cxn ang="0">
                  <a:pos x="csX157" y="csY157"/>
                </a:cxn>
                <a:cxn ang="0">
                  <a:pos x="csX158" y="csY158"/>
                </a:cxn>
                <a:cxn ang="0">
                  <a:pos x="csX159" y="csY159"/>
                </a:cxn>
                <a:cxn ang="0">
                  <a:pos x="csX160" y="csY160"/>
                </a:cxn>
                <a:cxn ang="0">
                  <a:pos x="csX161" y="csY161"/>
                </a:cxn>
                <a:cxn ang="0">
                  <a:pos x="csX162" y="csY162"/>
                </a:cxn>
                <a:cxn ang="0">
                  <a:pos x="csX163" y="csY163"/>
                </a:cxn>
                <a:cxn ang="0">
                  <a:pos x="csX164" y="csY164"/>
                </a:cxn>
                <a:cxn ang="0">
                  <a:pos x="csX165" y="csY165"/>
                </a:cxn>
                <a:cxn ang="0">
                  <a:pos x="csX166" y="csY166"/>
                </a:cxn>
                <a:cxn ang="0">
                  <a:pos x="csX167" y="csY167"/>
                </a:cxn>
                <a:cxn ang="0">
                  <a:pos x="csX168" y="csY168"/>
                </a:cxn>
                <a:cxn ang="0">
                  <a:pos x="csX169" y="csY169"/>
                </a:cxn>
                <a:cxn ang="0">
                  <a:pos x="csX170" y="csY170"/>
                </a:cxn>
                <a:cxn ang="0">
                  <a:pos x="csX171" y="csY171"/>
                </a:cxn>
                <a:cxn ang="0">
                  <a:pos x="csX172" y="csY172"/>
                </a:cxn>
                <a:cxn ang="0">
                  <a:pos x="csX173" y="csY173"/>
                </a:cxn>
                <a:cxn ang="0">
                  <a:pos x="csX174" y="csY174"/>
                </a:cxn>
                <a:cxn ang="0">
                  <a:pos x="csX175" y="csY175"/>
                </a:cxn>
                <a:cxn ang="0">
                  <a:pos x="csX176" y="csY176"/>
                </a:cxn>
                <a:cxn ang="0">
                  <a:pos x="csX177" y="csY177"/>
                </a:cxn>
                <a:cxn ang="0">
                  <a:pos x="csX178" y="csY178"/>
                </a:cxn>
                <a:cxn ang="0">
                  <a:pos x="csX179" y="csY179"/>
                </a:cxn>
                <a:cxn ang="0">
                  <a:pos x="csX180" y="csY180"/>
                </a:cxn>
                <a:cxn ang="0">
                  <a:pos x="csX181" y="csY181"/>
                </a:cxn>
                <a:cxn ang="0">
                  <a:pos x="csX182" y="csY182"/>
                </a:cxn>
                <a:cxn ang="0">
                  <a:pos x="csX183" y="csY183"/>
                </a:cxn>
                <a:cxn ang="0">
                  <a:pos x="csX184" y="csY184"/>
                </a:cxn>
                <a:cxn ang="0">
                  <a:pos x="csX185" y="csY185"/>
                </a:cxn>
                <a:cxn ang="0">
                  <a:pos x="csX186" y="csY186"/>
                </a:cxn>
                <a:cxn ang="0">
                  <a:pos x="csX187" y="csY187"/>
                </a:cxn>
                <a:cxn ang="0">
                  <a:pos x="csX188" y="csY188"/>
                </a:cxn>
                <a:cxn ang="0">
                  <a:pos x="csX189" y="csY189"/>
                </a:cxn>
                <a:cxn ang="0">
                  <a:pos x="csX190" y="csY190"/>
                </a:cxn>
                <a:cxn ang="0">
                  <a:pos x="csX191" y="csY191"/>
                </a:cxn>
                <a:cxn ang="0">
                  <a:pos x="csX192" y="csY192"/>
                </a:cxn>
                <a:cxn ang="0">
                  <a:pos x="csX193" y="csY193"/>
                </a:cxn>
                <a:cxn ang="0">
                  <a:pos x="csX194" y="csY194"/>
                </a:cxn>
                <a:cxn ang="0">
                  <a:pos x="csX195" y="csY195"/>
                </a:cxn>
                <a:cxn ang="0">
                  <a:pos x="csX196" y="csY196"/>
                </a:cxn>
                <a:cxn ang="0">
                  <a:pos x="csX197" y="csY197"/>
                </a:cxn>
                <a:cxn ang="0">
                  <a:pos x="csX198" y="csY198"/>
                </a:cxn>
                <a:cxn ang="0">
                  <a:pos x="csX199" y="csY199"/>
                </a:cxn>
                <a:cxn ang="0">
                  <a:pos x="csX200" y="csY200"/>
                </a:cxn>
                <a:cxn ang="0">
                  <a:pos x="csX201" y="csY201"/>
                </a:cxn>
                <a:cxn ang="0">
                  <a:pos x="csX202" y="csY202"/>
                </a:cxn>
                <a:cxn ang="0">
                  <a:pos x="csX203" y="csY203"/>
                </a:cxn>
                <a:cxn ang="0">
                  <a:pos x="csX204" y="csY204"/>
                </a:cxn>
                <a:cxn ang="0">
                  <a:pos x="csX205" y="csY205"/>
                </a:cxn>
                <a:cxn ang="0">
                  <a:pos x="csX206" y="csY206"/>
                </a:cxn>
                <a:cxn ang="0">
                  <a:pos x="csX207" y="csY207"/>
                </a:cxn>
                <a:cxn ang="0">
                  <a:pos x="csX208" y="csY208"/>
                </a:cxn>
                <a:cxn ang="0">
                  <a:pos x="csX209" y="csY209"/>
                </a:cxn>
                <a:cxn ang="0">
                  <a:pos x="csX210" y="csY210"/>
                </a:cxn>
                <a:cxn ang="0">
                  <a:pos x="csX211" y="csY211"/>
                </a:cxn>
                <a:cxn ang="0">
                  <a:pos x="csX212" y="csY212"/>
                </a:cxn>
                <a:cxn ang="0">
                  <a:pos x="csX213" y="csY213"/>
                </a:cxn>
                <a:cxn ang="0">
                  <a:pos x="csX214" y="csY214"/>
                </a:cxn>
                <a:cxn ang="0">
                  <a:pos x="csX215" y="csY215"/>
                </a:cxn>
                <a:cxn ang="0">
                  <a:pos x="csX216" y="csY216"/>
                </a:cxn>
                <a:cxn ang="0">
                  <a:pos x="csX217" y="csY217"/>
                </a:cxn>
                <a:cxn ang="0">
                  <a:pos x="csX218" y="csY218"/>
                </a:cxn>
                <a:cxn ang="0">
                  <a:pos x="csX219" y="csY219"/>
                </a:cxn>
                <a:cxn ang="0">
                  <a:pos x="csX220" y="csY220"/>
                </a:cxn>
                <a:cxn ang="0">
                  <a:pos x="csX221" y="csY221"/>
                </a:cxn>
                <a:cxn ang="0">
                  <a:pos x="csX222" y="csY222"/>
                </a:cxn>
                <a:cxn ang="0">
                  <a:pos x="csX223" y="csY223"/>
                </a:cxn>
                <a:cxn ang="0">
                  <a:pos x="csX224" y="csY224"/>
                </a:cxn>
                <a:cxn ang="0">
                  <a:pos x="csX225" y="csY225"/>
                </a:cxn>
                <a:cxn ang="0">
                  <a:pos x="csX226" y="csY226"/>
                </a:cxn>
                <a:cxn ang="0">
                  <a:pos x="csX227" y="csY227"/>
                </a:cxn>
                <a:cxn ang="0">
                  <a:pos x="csX228" y="csY228"/>
                </a:cxn>
                <a:cxn ang="0">
                  <a:pos x="csX229" y="csY229"/>
                </a:cxn>
                <a:cxn ang="0">
                  <a:pos x="csX230" y="csY230"/>
                </a:cxn>
                <a:cxn ang="0">
                  <a:pos x="csX231" y="csY231"/>
                </a:cxn>
                <a:cxn ang="0">
                  <a:pos x="csX232" y="csY232"/>
                </a:cxn>
                <a:cxn ang="0">
                  <a:pos x="csX233" y="csY233"/>
                </a:cxn>
                <a:cxn ang="0">
                  <a:pos x="csX234" y="csY234"/>
                </a:cxn>
                <a:cxn ang="0">
                  <a:pos x="csX235" y="csY235"/>
                </a:cxn>
                <a:cxn ang="0">
                  <a:pos x="csX236" y="csY236"/>
                </a:cxn>
                <a:cxn ang="0">
                  <a:pos x="csX237" y="csY237"/>
                </a:cxn>
                <a:cxn ang="0">
                  <a:pos x="csX238" y="csY238"/>
                </a:cxn>
                <a:cxn ang="0">
                  <a:pos x="csX239" y="csY239"/>
                </a:cxn>
                <a:cxn ang="0">
                  <a:pos x="csX240" y="csY240"/>
                </a:cxn>
                <a:cxn ang="0">
                  <a:pos x="csX241" y="csY241"/>
                </a:cxn>
                <a:cxn ang="0">
                  <a:pos x="csX242" y="csY242"/>
                </a:cxn>
                <a:cxn ang="0">
                  <a:pos x="csX243" y="csY243"/>
                </a:cxn>
                <a:cxn ang="0">
                  <a:pos x="csX244" y="csY244"/>
                </a:cxn>
                <a:cxn ang="0">
                  <a:pos x="csX245" y="csY245"/>
                </a:cxn>
                <a:cxn ang="0">
                  <a:pos x="csX246" y="csY246"/>
                </a:cxn>
                <a:cxn ang="0">
                  <a:pos x="csX247" y="csY247"/>
                </a:cxn>
                <a:cxn ang="0">
                  <a:pos x="csX248" y="csY248"/>
                </a:cxn>
                <a:cxn ang="0">
                  <a:pos x="csX249" y="csY249"/>
                </a:cxn>
                <a:cxn ang="0">
                  <a:pos x="csX250" y="csY250"/>
                </a:cxn>
                <a:cxn ang="0">
                  <a:pos x="csX251" y="csY251"/>
                </a:cxn>
                <a:cxn ang="0">
                  <a:pos x="csX252" y="csY252"/>
                </a:cxn>
                <a:cxn ang="0">
                  <a:pos x="csX253" y="csY253"/>
                </a:cxn>
                <a:cxn ang="0">
                  <a:pos x="csX254" y="csY254"/>
                </a:cxn>
                <a:cxn ang="0">
                  <a:pos x="csX255" y="csY255"/>
                </a:cxn>
                <a:cxn ang="0">
                  <a:pos x="csX256" y="csY256"/>
                </a:cxn>
                <a:cxn ang="0">
                  <a:pos x="csX257" y="csY257"/>
                </a:cxn>
                <a:cxn ang="0">
                  <a:pos x="csX258" y="csY258"/>
                </a:cxn>
                <a:cxn ang="0">
                  <a:pos x="csX259" y="csY259"/>
                </a:cxn>
                <a:cxn ang="0">
                  <a:pos x="csX260" y="csY260"/>
                </a:cxn>
                <a:cxn ang="0">
                  <a:pos x="csX261" y="csY261"/>
                </a:cxn>
                <a:cxn ang="0">
                  <a:pos x="csX262" y="csY262"/>
                </a:cxn>
                <a:cxn ang="0">
                  <a:pos x="csX263" y="csY263"/>
                </a:cxn>
                <a:cxn ang="0">
                  <a:pos x="csX264" y="csY264"/>
                </a:cxn>
                <a:cxn ang="0">
                  <a:pos x="csX265" y="csY265"/>
                </a:cxn>
                <a:cxn ang="0">
                  <a:pos x="csX266" y="csY266"/>
                </a:cxn>
                <a:cxn ang="0">
                  <a:pos x="csX267" y="csY267"/>
                </a:cxn>
                <a:cxn ang="0">
                  <a:pos x="csX268" y="csY268"/>
                </a:cxn>
                <a:cxn ang="0">
                  <a:pos x="csX269" y="csY269"/>
                </a:cxn>
                <a:cxn ang="0">
                  <a:pos x="csX270" y="csY270"/>
                </a:cxn>
                <a:cxn ang="0">
                  <a:pos x="csX271" y="csY271"/>
                </a:cxn>
                <a:cxn ang="0">
                  <a:pos x="csX272" y="csY272"/>
                </a:cxn>
                <a:cxn ang="0">
                  <a:pos x="csX273" y="csY273"/>
                </a:cxn>
                <a:cxn ang="0">
                  <a:pos x="csX274" y="csY274"/>
                </a:cxn>
                <a:cxn ang="0">
                  <a:pos x="csX275" y="csY275"/>
                </a:cxn>
                <a:cxn ang="0">
                  <a:pos x="csX276" y="csY276"/>
                </a:cxn>
                <a:cxn ang="0">
                  <a:pos x="csX277" y="csY277"/>
                </a:cxn>
                <a:cxn ang="0">
                  <a:pos x="csX278" y="csY278"/>
                </a:cxn>
                <a:cxn ang="0">
                  <a:pos x="csX279" y="csY279"/>
                </a:cxn>
                <a:cxn ang="0">
                  <a:pos x="csX280" y="csY280"/>
                </a:cxn>
                <a:cxn ang="0">
                  <a:pos x="csX281" y="csY281"/>
                </a:cxn>
                <a:cxn ang="0">
                  <a:pos x="csX282" y="csY282"/>
                </a:cxn>
                <a:cxn ang="0">
                  <a:pos x="csX283" y="csY283"/>
                </a:cxn>
                <a:cxn ang="0">
                  <a:pos x="csX284" y="csY284"/>
                </a:cxn>
                <a:cxn ang="0">
                  <a:pos x="csX285" y="csY285"/>
                </a:cxn>
                <a:cxn ang="0">
                  <a:pos x="csX286" y="csY286"/>
                </a:cxn>
                <a:cxn ang="0">
                  <a:pos x="csX287" y="csY287"/>
                </a:cxn>
                <a:cxn ang="0">
                  <a:pos x="csX288" y="csY288"/>
                </a:cxn>
                <a:cxn ang="0">
                  <a:pos x="csX289" y="csY289"/>
                </a:cxn>
                <a:cxn ang="0">
                  <a:pos x="csX290" y="csY290"/>
                </a:cxn>
                <a:cxn ang="0">
                  <a:pos x="csX291" y="csY291"/>
                </a:cxn>
                <a:cxn ang="0">
                  <a:pos x="csX292" y="csY292"/>
                </a:cxn>
                <a:cxn ang="0">
                  <a:pos x="csX293" y="csY293"/>
                </a:cxn>
                <a:cxn ang="0">
                  <a:pos x="csX294" y="csY294"/>
                </a:cxn>
                <a:cxn ang="0">
                  <a:pos x="csX295" y="csY295"/>
                </a:cxn>
                <a:cxn ang="0">
                  <a:pos x="csX296" y="csY296"/>
                </a:cxn>
                <a:cxn ang="0">
                  <a:pos x="csX297" y="csY297"/>
                </a:cxn>
                <a:cxn ang="0">
                  <a:pos x="csX298" y="csY298"/>
                </a:cxn>
                <a:cxn ang="0">
                  <a:pos x="csX299" y="csY299"/>
                </a:cxn>
                <a:cxn ang="0">
                  <a:pos x="csX300" y="csY300"/>
                </a:cxn>
                <a:cxn ang="0">
                  <a:pos x="csX301" y="csY301"/>
                </a:cxn>
                <a:cxn ang="0">
                  <a:pos x="csX302" y="csY302"/>
                </a:cxn>
                <a:cxn ang="0">
                  <a:pos x="csX303" y="csY303"/>
                </a:cxn>
                <a:cxn ang="0">
                  <a:pos x="csX304" y="csY304"/>
                </a:cxn>
                <a:cxn ang="0">
                  <a:pos x="csX305" y="csY305"/>
                </a:cxn>
                <a:cxn ang="0">
                  <a:pos x="csX306" y="csY306"/>
                </a:cxn>
                <a:cxn ang="0">
                  <a:pos x="csX307" y="csY307"/>
                </a:cxn>
                <a:cxn ang="0">
                  <a:pos x="csX308" y="csY308"/>
                </a:cxn>
                <a:cxn ang="0">
                  <a:pos x="csX309" y="csY309"/>
                </a:cxn>
                <a:cxn ang="0">
                  <a:pos x="csX310" y="csY310"/>
                </a:cxn>
                <a:cxn ang="0">
                  <a:pos x="csX311" y="csY311"/>
                </a:cxn>
                <a:cxn ang="0">
                  <a:pos x="csX312" y="csY312"/>
                </a:cxn>
                <a:cxn ang="0">
                  <a:pos x="csX313" y="csY313"/>
                </a:cxn>
                <a:cxn ang="0">
                  <a:pos x="csX314" y="csY314"/>
                </a:cxn>
                <a:cxn ang="0">
                  <a:pos x="csX315" y="csY315"/>
                </a:cxn>
                <a:cxn ang="0">
                  <a:pos x="csX316" y="csY316"/>
                </a:cxn>
                <a:cxn ang="0">
                  <a:pos x="csX317" y="csY317"/>
                </a:cxn>
                <a:cxn ang="0">
                  <a:pos x="csX318" y="csY318"/>
                </a:cxn>
                <a:cxn ang="0">
                  <a:pos x="csX319" y="csY319"/>
                </a:cxn>
                <a:cxn ang="0">
                  <a:pos x="csX320" y="csY320"/>
                </a:cxn>
                <a:cxn ang="0">
                  <a:pos x="csX321" y="csY321"/>
                </a:cxn>
                <a:cxn ang="0">
                  <a:pos x="csX322" y="csY322"/>
                </a:cxn>
                <a:cxn ang="0">
                  <a:pos x="csX323" y="csY323"/>
                </a:cxn>
                <a:cxn ang="0">
                  <a:pos x="csX324" y="csY324"/>
                </a:cxn>
                <a:cxn ang="0">
                  <a:pos x="csX325" y="csY325"/>
                </a:cxn>
                <a:cxn ang="0">
                  <a:pos x="csX326" y="csY326"/>
                </a:cxn>
                <a:cxn ang="0">
                  <a:pos x="csX327" y="csY327"/>
                </a:cxn>
                <a:cxn ang="0">
                  <a:pos x="csX328" y="csY328"/>
                </a:cxn>
                <a:cxn ang="0">
                  <a:pos x="csX329" y="csY329"/>
                </a:cxn>
                <a:cxn ang="0">
                  <a:pos x="csX330" y="csY330"/>
                </a:cxn>
                <a:cxn ang="0">
                  <a:pos x="csX331" y="csY331"/>
                </a:cxn>
                <a:cxn ang="0">
                  <a:pos x="csX332" y="csY332"/>
                </a:cxn>
                <a:cxn ang="0">
                  <a:pos x="csX333" y="csY333"/>
                </a:cxn>
                <a:cxn ang="0">
                  <a:pos x="csX334" y="csY334"/>
                </a:cxn>
                <a:cxn ang="0">
                  <a:pos x="csX335" y="csY335"/>
                </a:cxn>
                <a:cxn ang="0">
                  <a:pos x="csX336" y="csY336"/>
                </a:cxn>
                <a:cxn ang="0">
                  <a:pos x="csX337" y="csY337"/>
                </a:cxn>
                <a:cxn ang="0">
                  <a:pos x="csX338" y="csY338"/>
                </a:cxn>
                <a:cxn ang="0">
                  <a:pos x="csX339" y="csY339"/>
                </a:cxn>
                <a:cxn ang="0">
                  <a:pos x="csX340" y="csY340"/>
                </a:cxn>
                <a:cxn ang="0">
                  <a:pos x="csX341" y="csY341"/>
                </a:cxn>
                <a:cxn ang="0">
                  <a:pos x="csX342" y="csY342"/>
                </a:cxn>
                <a:cxn ang="0">
                  <a:pos x="csX343" y="csY343"/>
                </a:cxn>
                <a:cxn ang="0">
                  <a:pos x="csX344" y="csY344"/>
                </a:cxn>
                <a:cxn ang="0">
                  <a:pos x="csX345" y="csY345"/>
                </a:cxn>
                <a:cxn ang="0">
                  <a:pos x="csX346" y="csY346"/>
                </a:cxn>
                <a:cxn ang="0">
                  <a:pos x="csX347" y="csY347"/>
                </a:cxn>
                <a:cxn ang="0">
                  <a:pos x="csX348" y="csY348"/>
                </a:cxn>
                <a:cxn ang="0">
                  <a:pos x="csX349" y="csY349"/>
                </a:cxn>
                <a:cxn ang="0">
                  <a:pos x="csX350" y="csY350"/>
                </a:cxn>
                <a:cxn ang="0">
                  <a:pos x="csX351" y="csY351"/>
                </a:cxn>
                <a:cxn ang="0">
                  <a:pos x="csX352" y="csY352"/>
                </a:cxn>
                <a:cxn ang="0">
                  <a:pos x="csX353" y="csY353"/>
                </a:cxn>
                <a:cxn ang="0">
                  <a:pos x="csX354" y="csY354"/>
                </a:cxn>
                <a:cxn ang="0">
                  <a:pos x="csX355" y="csY355"/>
                </a:cxn>
                <a:cxn ang="0">
                  <a:pos x="csX356" y="csY356"/>
                </a:cxn>
                <a:cxn ang="0">
                  <a:pos x="csX357" y="csY357"/>
                </a:cxn>
                <a:cxn ang="0">
                  <a:pos x="csX358" y="csY358"/>
                </a:cxn>
                <a:cxn ang="0">
                  <a:pos x="csX359" y="csY359"/>
                </a:cxn>
                <a:cxn ang="0">
                  <a:pos x="csX360" y="csY360"/>
                </a:cxn>
                <a:cxn ang="0">
                  <a:pos x="csX361" y="csY361"/>
                </a:cxn>
                <a:cxn ang="0">
                  <a:pos x="csX362" y="csY362"/>
                </a:cxn>
                <a:cxn ang="0">
                  <a:pos x="csX363" y="csY363"/>
                </a:cxn>
                <a:cxn ang="0">
                  <a:pos x="csX364" y="csY364"/>
                </a:cxn>
                <a:cxn ang="0">
                  <a:pos x="csX365" y="csY365"/>
                </a:cxn>
                <a:cxn ang="0">
                  <a:pos x="csX366" y="csY366"/>
                </a:cxn>
                <a:cxn ang="0">
                  <a:pos x="csX367" y="csY367"/>
                </a:cxn>
                <a:cxn ang="0">
                  <a:pos x="csX368" y="csY368"/>
                </a:cxn>
                <a:cxn ang="0">
                  <a:pos x="csX369" y="csY369"/>
                </a:cxn>
                <a:cxn ang="0">
                  <a:pos x="csX370" y="csY370"/>
                </a:cxn>
                <a:cxn ang="0">
                  <a:pos x="csX371" y="csY371"/>
                </a:cxn>
                <a:cxn ang="0">
                  <a:pos x="csX372" y="csY372"/>
                </a:cxn>
                <a:cxn ang="0">
                  <a:pos x="csX373" y="csY373"/>
                </a:cxn>
                <a:cxn ang="0">
                  <a:pos x="csX374" y="csY374"/>
                </a:cxn>
                <a:cxn ang="0">
                  <a:pos x="csX375" y="csY375"/>
                </a:cxn>
                <a:cxn ang="0">
                  <a:pos x="csX376" y="csY376"/>
                </a:cxn>
                <a:cxn ang="0">
                  <a:pos x="csX377" y="csY377"/>
                </a:cxn>
                <a:cxn ang="0">
                  <a:pos x="csX378" y="csY378"/>
                </a:cxn>
                <a:cxn ang="0">
                  <a:pos x="csX379" y="csY379"/>
                </a:cxn>
                <a:cxn ang="0">
                  <a:pos x="csX380" y="csY380"/>
                </a:cxn>
                <a:cxn ang="0">
                  <a:pos x="csX381" y="csY381"/>
                </a:cxn>
                <a:cxn ang="0">
                  <a:pos x="csX382" y="csY382"/>
                </a:cxn>
                <a:cxn ang="0">
                  <a:pos x="csX383" y="csY383"/>
                </a:cxn>
                <a:cxn ang="0">
                  <a:pos x="csX384" y="csY384"/>
                </a:cxn>
                <a:cxn ang="0">
                  <a:pos x="csX385" y="csY385"/>
                </a:cxn>
                <a:cxn ang="0">
                  <a:pos x="csX386" y="csY386"/>
                </a:cxn>
                <a:cxn ang="0">
                  <a:pos x="csX387" y="csY387"/>
                </a:cxn>
                <a:cxn ang="0">
                  <a:pos x="csX388" y="csY388"/>
                </a:cxn>
                <a:cxn ang="0">
                  <a:pos x="csX389" y="csY389"/>
                </a:cxn>
                <a:cxn ang="0">
                  <a:pos x="csX390" y="csY390"/>
                </a:cxn>
                <a:cxn ang="0">
                  <a:pos x="csX391" y="csY391"/>
                </a:cxn>
                <a:cxn ang="0">
                  <a:pos x="csX392" y="csY392"/>
                </a:cxn>
                <a:cxn ang="0">
                  <a:pos x="csX393" y="csY393"/>
                </a:cxn>
                <a:cxn ang="0">
                  <a:pos x="csX394" y="csY394"/>
                </a:cxn>
                <a:cxn ang="0">
                  <a:pos x="csX395" y="csY395"/>
                </a:cxn>
                <a:cxn ang="0">
                  <a:pos x="csX396" y="csY396"/>
                </a:cxn>
                <a:cxn ang="0">
                  <a:pos x="csX397" y="csY397"/>
                </a:cxn>
                <a:cxn ang="0">
                  <a:pos x="csX398" y="csY398"/>
                </a:cxn>
                <a:cxn ang="0">
                  <a:pos x="csX399" y="csY399"/>
                </a:cxn>
                <a:cxn ang="0">
                  <a:pos x="csX400" y="csY400"/>
                </a:cxn>
                <a:cxn ang="0">
                  <a:pos x="csX401" y="csY401"/>
                </a:cxn>
                <a:cxn ang="0">
                  <a:pos x="csX402" y="csY402"/>
                </a:cxn>
                <a:cxn ang="0">
                  <a:pos x="csX403" y="csY403"/>
                </a:cxn>
                <a:cxn ang="0">
                  <a:pos x="csX404" y="csY404"/>
                </a:cxn>
                <a:cxn ang="0">
                  <a:pos x="csX405" y="csY405"/>
                </a:cxn>
                <a:cxn ang="0">
                  <a:pos x="csX406" y="csY406"/>
                </a:cxn>
                <a:cxn ang="0">
                  <a:pos x="csX407" y="csY407"/>
                </a:cxn>
                <a:cxn ang="0">
                  <a:pos x="csX408" y="csY408"/>
                </a:cxn>
                <a:cxn ang="0">
                  <a:pos x="csX409" y="csY409"/>
                </a:cxn>
                <a:cxn ang="0">
                  <a:pos x="csX410" y="csY410"/>
                </a:cxn>
                <a:cxn ang="0">
                  <a:pos x="csX411" y="csY411"/>
                </a:cxn>
                <a:cxn ang="0">
                  <a:pos x="csX412" y="csY412"/>
                </a:cxn>
                <a:cxn ang="0">
                  <a:pos x="csX413" y="csY413"/>
                </a:cxn>
                <a:cxn ang="0">
                  <a:pos x="csX414" y="csY414"/>
                </a:cxn>
                <a:cxn ang="0">
                  <a:pos x="csX415" y="csY415"/>
                </a:cxn>
                <a:cxn ang="0">
                  <a:pos x="csX416" y="csY416"/>
                </a:cxn>
                <a:cxn ang="0">
                  <a:pos x="csX417" y="csY417"/>
                </a:cxn>
                <a:cxn ang="0">
                  <a:pos x="csX418" y="csY418"/>
                </a:cxn>
                <a:cxn ang="0">
                  <a:pos x="csX419" y="csY419"/>
                </a:cxn>
                <a:cxn ang="0">
                  <a:pos x="csX420" y="csY420"/>
                </a:cxn>
                <a:cxn ang="0">
                  <a:pos x="csX421" y="csY421"/>
                </a:cxn>
                <a:cxn ang="0">
                  <a:pos x="csX422" y="csY422"/>
                </a:cxn>
                <a:cxn ang="0">
                  <a:pos x="csX423" y="csY423"/>
                </a:cxn>
                <a:cxn ang="0">
                  <a:pos x="csX424" y="csY424"/>
                </a:cxn>
                <a:cxn ang="0">
                  <a:pos x="csX425" y="csY425"/>
                </a:cxn>
                <a:cxn ang="0">
                  <a:pos x="csX426" y="csY426"/>
                </a:cxn>
                <a:cxn ang="0">
                  <a:pos x="csX427" y="csY427"/>
                </a:cxn>
                <a:cxn ang="0">
                  <a:pos x="csX428" y="csY428"/>
                </a:cxn>
                <a:cxn ang="0">
                  <a:pos x="csX429" y="csY429"/>
                </a:cxn>
                <a:cxn ang="0">
                  <a:pos x="csX430" y="csY430"/>
                </a:cxn>
                <a:cxn ang="0">
                  <a:pos x="csX431" y="csY431"/>
                </a:cxn>
                <a:cxn ang="0">
                  <a:pos x="csX432" y="csY432"/>
                </a:cxn>
                <a:cxn ang="0">
                  <a:pos x="csX433" y="csY433"/>
                </a:cxn>
                <a:cxn ang="0">
                  <a:pos x="csX434" y="csY434"/>
                </a:cxn>
                <a:cxn ang="0">
                  <a:pos x="csX435" y="csY435"/>
                </a:cxn>
                <a:cxn ang="0">
                  <a:pos x="csX436" y="csY436"/>
                </a:cxn>
                <a:cxn ang="0">
                  <a:pos x="csX437" y="csY437"/>
                </a:cxn>
                <a:cxn ang="0">
                  <a:pos x="csX438" y="csY438"/>
                </a:cxn>
                <a:cxn ang="0">
                  <a:pos x="csX439" y="csY439"/>
                </a:cxn>
                <a:cxn ang="0">
                  <a:pos x="csX440" y="csY440"/>
                </a:cxn>
                <a:cxn ang="0">
                  <a:pos x="csX441" y="csY441"/>
                </a:cxn>
                <a:cxn ang="0">
                  <a:pos x="csX442" y="csY442"/>
                </a:cxn>
                <a:cxn ang="0">
                  <a:pos x="csX443" y="csY443"/>
                </a:cxn>
                <a:cxn ang="0">
                  <a:pos x="csX444" y="csY444"/>
                </a:cxn>
                <a:cxn ang="0">
                  <a:pos x="csX445" y="csY445"/>
                </a:cxn>
                <a:cxn ang="0">
                  <a:pos x="csX446" y="csY446"/>
                </a:cxn>
                <a:cxn ang="0">
                  <a:pos x="csX447" y="csY447"/>
                </a:cxn>
                <a:cxn ang="0">
                  <a:pos x="csX448" y="csY448"/>
                </a:cxn>
                <a:cxn ang="0">
                  <a:pos x="csX449" y="csY449"/>
                </a:cxn>
                <a:cxn ang="0">
                  <a:pos x="csX450" y="csY450"/>
                </a:cxn>
                <a:cxn ang="0">
                  <a:pos x="csX451" y="csY451"/>
                </a:cxn>
                <a:cxn ang="0">
                  <a:pos x="csX452" y="csY452"/>
                </a:cxn>
                <a:cxn ang="0">
                  <a:pos x="csX453" y="csY453"/>
                </a:cxn>
                <a:cxn ang="0">
                  <a:pos x="csX454" y="csY454"/>
                </a:cxn>
                <a:cxn ang="0">
                  <a:pos x="csX455" y="csY455"/>
                </a:cxn>
                <a:cxn ang="0">
                  <a:pos x="csX456" y="csY456"/>
                </a:cxn>
                <a:cxn ang="0">
                  <a:pos x="csX457" y="csY457"/>
                </a:cxn>
                <a:cxn ang="0">
                  <a:pos x="csX458" y="csY458"/>
                </a:cxn>
                <a:cxn ang="0">
                  <a:pos x="csX459" y="csY459"/>
                </a:cxn>
                <a:cxn ang="0">
                  <a:pos x="csX460" y="csY460"/>
                </a:cxn>
                <a:cxn ang="0">
                  <a:pos x="csX461" y="csY461"/>
                </a:cxn>
                <a:cxn ang="0">
                  <a:pos x="csX462" y="csY462"/>
                </a:cxn>
                <a:cxn ang="0">
                  <a:pos x="csX463" y="csY463"/>
                </a:cxn>
                <a:cxn ang="0">
                  <a:pos x="csX464" y="csY464"/>
                </a:cxn>
                <a:cxn ang="0">
                  <a:pos x="csX465" y="csY465"/>
                </a:cxn>
                <a:cxn ang="0">
                  <a:pos x="csX466" y="csY466"/>
                </a:cxn>
                <a:cxn ang="0">
                  <a:pos x="csX467" y="csY467"/>
                </a:cxn>
                <a:cxn ang="0">
                  <a:pos x="csX468" y="csY468"/>
                </a:cxn>
                <a:cxn ang="0">
                  <a:pos x="csX469" y="csY469"/>
                </a:cxn>
                <a:cxn ang="0">
                  <a:pos x="csX470" y="csY470"/>
                </a:cxn>
                <a:cxn ang="0">
                  <a:pos x="csX471" y="csY471"/>
                </a:cxn>
                <a:cxn ang="0">
                  <a:pos x="csX472" y="csY472"/>
                </a:cxn>
                <a:cxn ang="0">
                  <a:pos x="csX473" y="csY473"/>
                </a:cxn>
                <a:cxn ang="0">
                  <a:pos x="csX474" y="csY474"/>
                </a:cxn>
                <a:cxn ang="0">
                  <a:pos x="csX475" y="csY475"/>
                </a:cxn>
                <a:cxn ang="0">
                  <a:pos x="csX476" y="csY476"/>
                </a:cxn>
                <a:cxn ang="0">
                  <a:pos x="csX477" y="csY477"/>
                </a:cxn>
                <a:cxn ang="0">
                  <a:pos x="csX478" y="csY478"/>
                </a:cxn>
                <a:cxn ang="0">
                  <a:pos x="csX479" y="csY479"/>
                </a:cxn>
                <a:cxn ang="0">
                  <a:pos x="csX480" y="csY480"/>
                </a:cxn>
                <a:cxn ang="0">
                  <a:pos x="csX481" y="csY481"/>
                </a:cxn>
                <a:cxn ang="0">
                  <a:pos x="csX482" y="csY482"/>
                </a:cxn>
                <a:cxn ang="0">
                  <a:pos x="csX483" y="csY483"/>
                </a:cxn>
                <a:cxn ang="0">
                  <a:pos x="csX484" y="csY484"/>
                </a:cxn>
                <a:cxn ang="0">
                  <a:pos x="csX485" y="csY485"/>
                </a:cxn>
                <a:cxn ang="0">
                  <a:pos x="csX486" y="csY486"/>
                </a:cxn>
                <a:cxn ang="0">
                  <a:pos x="csX487" y="csY487"/>
                </a:cxn>
                <a:cxn ang="0">
                  <a:pos x="csX488" y="csY488"/>
                </a:cxn>
                <a:cxn ang="0">
                  <a:pos x="csX489" y="csY489"/>
                </a:cxn>
                <a:cxn ang="0">
                  <a:pos x="csX490" y="csY490"/>
                </a:cxn>
                <a:cxn ang="0">
                  <a:pos x="csX491" y="csY491"/>
                </a:cxn>
                <a:cxn ang="0">
                  <a:pos x="csX492" y="csY492"/>
                </a:cxn>
                <a:cxn ang="0">
                  <a:pos x="csX493" y="csY493"/>
                </a:cxn>
                <a:cxn ang="0">
                  <a:pos x="csX494" y="csY494"/>
                </a:cxn>
                <a:cxn ang="0">
                  <a:pos x="csX495" y="csY495"/>
                </a:cxn>
                <a:cxn ang="0">
                  <a:pos x="csX496" y="csY496"/>
                </a:cxn>
                <a:cxn ang="0">
                  <a:pos x="csX497" y="csY497"/>
                </a:cxn>
                <a:cxn ang="0">
                  <a:pos x="csX498" y="csY498"/>
                </a:cxn>
                <a:cxn ang="0">
                  <a:pos x="csX499" y="csY499"/>
                </a:cxn>
                <a:cxn ang="0">
                  <a:pos x="csX500" y="csY500"/>
                </a:cxn>
                <a:cxn ang="0">
                  <a:pos x="csX501" y="csY501"/>
                </a:cxn>
                <a:cxn ang="0">
                  <a:pos x="csX502" y="csY502"/>
                </a:cxn>
                <a:cxn ang="0">
                  <a:pos x="csX503" y="csY503"/>
                </a:cxn>
                <a:cxn ang="0">
                  <a:pos x="csX504" y="csY504"/>
                </a:cxn>
                <a:cxn ang="0">
                  <a:pos x="csX505" y="csY505"/>
                </a:cxn>
                <a:cxn ang="0">
                  <a:pos x="csX506" y="csY506"/>
                </a:cxn>
                <a:cxn ang="0">
                  <a:pos x="csX507" y="csY507"/>
                </a:cxn>
                <a:cxn ang="0">
                  <a:pos x="csX508" y="csY508"/>
                </a:cxn>
                <a:cxn ang="0">
                  <a:pos x="csX509" y="csY509"/>
                </a:cxn>
                <a:cxn ang="0">
                  <a:pos x="csX510" y="csY510"/>
                </a:cxn>
                <a:cxn ang="0">
                  <a:pos x="csX511" y="csY511"/>
                </a:cxn>
                <a:cxn ang="0">
                  <a:pos x="csX512" y="csY512"/>
                </a:cxn>
                <a:cxn ang="0">
                  <a:pos x="csX513" y="csY513"/>
                </a:cxn>
                <a:cxn ang="0">
                  <a:pos x="csX514" y="csY514"/>
                </a:cxn>
                <a:cxn ang="0">
                  <a:pos x="csX515" y="csY515"/>
                </a:cxn>
                <a:cxn ang="0">
                  <a:pos x="csX516" y="csY516"/>
                </a:cxn>
                <a:cxn ang="0">
                  <a:pos x="csX517" y="csY517"/>
                </a:cxn>
                <a:cxn ang="0">
                  <a:pos x="csX518" y="csY518"/>
                </a:cxn>
                <a:cxn ang="0">
                  <a:pos x="csX519" y="csY519"/>
                </a:cxn>
                <a:cxn ang="0">
                  <a:pos x="csX520" y="csY520"/>
                </a:cxn>
                <a:cxn ang="0">
                  <a:pos x="csX521" y="csY521"/>
                </a:cxn>
                <a:cxn ang="0">
                  <a:pos x="csX522" y="csY522"/>
                </a:cxn>
                <a:cxn ang="0">
                  <a:pos x="csX523" y="csY523"/>
                </a:cxn>
                <a:cxn ang="0">
                  <a:pos x="csX524" y="csY524"/>
                </a:cxn>
                <a:cxn ang="0">
                  <a:pos x="csX525" y="csY525"/>
                </a:cxn>
                <a:cxn ang="0">
                  <a:pos x="csX526" y="csY526"/>
                </a:cxn>
                <a:cxn ang="0">
                  <a:pos x="csX527" y="csY527"/>
                </a:cxn>
                <a:cxn ang="0">
                  <a:pos x="csX528" y="csY528"/>
                </a:cxn>
                <a:cxn ang="0">
                  <a:pos x="csX529" y="csY529"/>
                </a:cxn>
                <a:cxn ang="0">
                  <a:pos x="csX530" y="csY530"/>
                </a:cxn>
                <a:cxn ang="0">
                  <a:pos x="csX531" y="csY531"/>
                </a:cxn>
                <a:cxn ang="0">
                  <a:pos x="csX532" y="csY532"/>
                </a:cxn>
                <a:cxn ang="0">
                  <a:pos x="csX533" y="csY533"/>
                </a:cxn>
                <a:cxn ang="0">
                  <a:pos x="csX534" y="csY534"/>
                </a:cxn>
                <a:cxn ang="0">
                  <a:pos x="csX535" y="csY535"/>
                </a:cxn>
                <a:cxn ang="0">
                  <a:pos x="csX536" y="csY536"/>
                </a:cxn>
                <a:cxn ang="0">
                  <a:pos x="csX537" y="csY537"/>
                </a:cxn>
                <a:cxn ang="0">
                  <a:pos x="csX538" y="csY538"/>
                </a:cxn>
                <a:cxn ang="0">
                  <a:pos x="csX539" y="csY539"/>
                </a:cxn>
                <a:cxn ang="0">
                  <a:pos x="csX540" y="csY540"/>
                </a:cxn>
                <a:cxn ang="0">
                  <a:pos x="csX541" y="csY541"/>
                </a:cxn>
                <a:cxn ang="0">
                  <a:pos x="csX542" y="csY542"/>
                </a:cxn>
                <a:cxn ang="0">
                  <a:pos x="csX543" y="csY543"/>
                </a:cxn>
                <a:cxn ang="0">
                  <a:pos x="csX544" y="csY544"/>
                </a:cxn>
                <a:cxn ang="0">
                  <a:pos x="csX545" y="csY545"/>
                </a:cxn>
                <a:cxn ang="0">
                  <a:pos x="csX546" y="csY546"/>
                </a:cxn>
                <a:cxn ang="0">
                  <a:pos x="csX547" y="csY547"/>
                </a:cxn>
                <a:cxn ang="0">
                  <a:pos x="csX548" y="csY548"/>
                </a:cxn>
                <a:cxn ang="0">
                  <a:pos x="csX549" y="csY549"/>
                </a:cxn>
                <a:cxn ang="0">
                  <a:pos x="csX550" y="csY550"/>
                </a:cxn>
                <a:cxn ang="0">
                  <a:pos x="csX551" y="csY551"/>
                </a:cxn>
                <a:cxn ang="0">
                  <a:pos x="csX552" y="csY552"/>
                </a:cxn>
                <a:cxn ang="0">
                  <a:pos x="csX553" y="csY553"/>
                </a:cxn>
                <a:cxn ang="0">
                  <a:pos x="csX554" y="csY554"/>
                </a:cxn>
                <a:cxn ang="0">
                  <a:pos x="csX555" y="csY555"/>
                </a:cxn>
                <a:cxn ang="0">
                  <a:pos x="csX556" y="csY556"/>
                </a:cxn>
                <a:cxn ang="0">
                  <a:pos x="csX557" y="csY557"/>
                </a:cxn>
                <a:cxn ang="0">
                  <a:pos x="csX558" y="csY558"/>
                </a:cxn>
                <a:cxn ang="0">
                  <a:pos x="csX559" y="csY559"/>
                </a:cxn>
                <a:cxn ang="0">
                  <a:pos x="csX560" y="csY560"/>
                </a:cxn>
                <a:cxn ang="0">
                  <a:pos x="csX561" y="csY561"/>
                </a:cxn>
                <a:cxn ang="0">
                  <a:pos x="csX562" y="csY562"/>
                </a:cxn>
                <a:cxn ang="0">
                  <a:pos x="csX563" y="csY563"/>
                </a:cxn>
                <a:cxn ang="0">
                  <a:pos x="csX564" y="csY564"/>
                </a:cxn>
                <a:cxn ang="0">
                  <a:pos x="csX565" y="csY565"/>
                </a:cxn>
                <a:cxn ang="0">
                  <a:pos x="csX566" y="csY566"/>
                </a:cxn>
                <a:cxn ang="0">
                  <a:pos x="csX567" y="csY567"/>
                </a:cxn>
                <a:cxn ang="0">
                  <a:pos x="csX568" y="csY568"/>
                </a:cxn>
                <a:cxn ang="0">
                  <a:pos x="csX569" y="csY569"/>
                </a:cxn>
                <a:cxn ang="0">
                  <a:pos x="csX570" y="csY570"/>
                </a:cxn>
                <a:cxn ang="0">
                  <a:pos x="csX571" y="csY571"/>
                </a:cxn>
                <a:cxn ang="0">
                  <a:pos x="csX572" y="csY572"/>
                </a:cxn>
                <a:cxn ang="0">
                  <a:pos x="csX573" y="csY573"/>
                </a:cxn>
                <a:cxn ang="0">
                  <a:pos x="csX574" y="csY574"/>
                </a:cxn>
                <a:cxn ang="0">
                  <a:pos x="csX575" y="csY575"/>
                </a:cxn>
                <a:cxn ang="0">
                  <a:pos x="csX576" y="csY576"/>
                </a:cxn>
                <a:cxn ang="0">
                  <a:pos x="csX577" y="csY577"/>
                </a:cxn>
                <a:cxn ang="0">
                  <a:pos x="csX578" y="csY578"/>
                </a:cxn>
                <a:cxn ang="0">
                  <a:pos x="csX579" y="csY579"/>
                </a:cxn>
                <a:cxn ang="0">
                  <a:pos x="csX580" y="csY580"/>
                </a:cxn>
                <a:cxn ang="0">
                  <a:pos x="csX581" y="csY581"/>
                </a:cxn>
                <a:cxn ang="0">
                  <a:pos x="csX582" y="csY582"/>
                </a:cxn>
                <a:cxn ang="0">
                  <a:pos x="csX583" y="csY583"/>
                </a:cxn>
                <a:cxn ang="0">
                  <a:pos x="csX584" y="csY584"/>
                </a:cxn>
                <a:cxn ang="0">
                  <a:pos x="csX585" y="csY585"/>
                </a:cxn>
                <a:cxn ang="0">
                  <a:pos x="csX586" y="csY586"/>
                </a:cxn>
                <a:cxn ang="0">
                  <a:pos x="csX587" y="csY587"/>
                </a:cxn>
                <a:cxn ang="0">
                  <a:pos x="csX588" y="csY588"/>
                </a:cxn>
                <a:cxn ang="0">
                  <a:pos x="csX589" y="csY589"/>
                </a:cxn>
                <a:cxn ang="0">
                  <a:pos x="csX590" y="csY590"/>
                </a:cxn>
                <a:cxn ang="0">
                  <a:pos x="csX591" y="csY591"/>
                </a:cxn>
                <a:cxn ang="0">
                  <a:pos x="csX592" y="csY592"/>
                </a:cxn>
                <a:cxn ang="0">
                  <a:pos x="csX593" y="csY593"/>
                </a:cxn>
                <a:cxn ang="0">
                  <a:pos x="csX594" y="csY594"/>
                </a:cxn>
                <a:cxn ang="0">
                  <a:pos x="csX595" y="csY595"/>
                </a:cxn>
                <a:cxn ang="0">
                  <a:pos x="csX596" y="csY596"/>
                </a:cxn>
              </a:cxnLst>
              <a:rect l="l" t="t" r="r" b="b"/>
              <a:pathLst>
                <a:path w="6437915" h="5615195" extrusionOk="0">
                  <a:moveTo>
                    <a:pt x="2461705" y="610308"/>
                  </a:moveTo>
                  <a:lnTo>
                    <a:pt x="2536721" y="628006"/>
                  </a:lnTo>
                  <a:lnTo>
                    <a:pt x="2594218" y="614731"/>
                  </a:lnTo>
                  <a:lnTo>
                    <a:pt x="2631821" y="623577"/>
                  </a:lnTo>
                  <a:lnTo>
                    <a:pt x="2587588" y="678873"/>
                  </a:lnTo>
                  <a:lnTo>
                    <a:pt x="2627403" y="809359"/>
                  </a:lnTo>
                  <a:lnTo>
                    <a:pt x="2609705" y="838110"/>
                  </a:lnTo>
                  <a:lnTo>
                    <a:pt x="2572101" y="877913"/>
                  </a:lnTo>
                  <a:lnTo>
                    <a:pt x="2530086" y="873495"/>
                  </a:lnTo>
                  <a:lnTo>
                    <a:pt x="2519028" y="864649"/>
                  </a:lnTo>
                  <a:lnTo>
                    <a:pt x="2434987" y="860226"/>
                  </a:lnTo>
                  <a:lnTo>
                    <a:pt x="2499124" y="807147"/>
                  </a:lnTo>
                  <a:lnTo>
                    <a:pt x="2492483" y="796083"/>
                  </a:lnTo>
                  <a:lnTo>
                    <a:pt x="2501341" y="771761"/>
                  </a:lnTo>
                  <a:lnTo>
                    <a:pt x="2457103" y="731952"/>
                  </a:lnTo>
                  <a:lnTo>
                    <a:pt x="2401819" y="725311"/>
                  </a:lnTo>
                  <a:lnTo>
                    <a:pt x="2286809" y="676662"/>
                  </a:lnTo>
                  <a:lnTo>
                    <a:pt x="2242577" y="605890"/>
                  </a:lnTo>
                  <a:lnTo>
                    <a:pt x="2213826" y="585986"/>
                  </a:lnTo>
                  <a:lnTo>
                    <a:pt x="2160747" y="594832"/>
                  </a:lnTo>
                  <a:lnTo>
                    <a:pt x="2105457" y="656757"/>
                  </a:lnTo>
                  <a:lnTo>
                    <a:pt x="2087764" y="787242"/>
                  </a:lnTo>
                  <a:lnTo>
                    <a:pt x="2132002" y="796083"/>
                  </a:lnTo>
                  <a:lnTo>
                    <a:pt x="2176234" y="778396"/>
                  </a:lnTo>
                  <a:lnTo>
                    <a:pt x="2193921" y="798295"/>
                  </a:lnTo>
                  <a:lnTo>
                    <a:pt x="2198350" y="835892"/>
                  </a:lnTo>
                  <a:lnTo>
                    <a:pt x="2187292" y="933209"/>
                  </a:lnTo>
                  <a:lnTo>
                    <a:pt x="2158535" y="999552"/>
                  </a:lnTo>
                  <a:lnTo>
                    <a:pt x="2118726" y="1046001"/>
                  </a:lnTo>
                  <a:lnTo>
                    <a:pt x="2081135" y="1050424"/>
                  </a:lnTo>
                  <a:lnTo>
                    <a:pt x="2036897" y="1028308"/>
                  </a:lnTo>
                  <a:lnTo>
                    <a:pt x="1977183" y="935421"/>
                  </a:lnTo>
                  <a:lnTo>
                    <a:pt x="1941803" y="930992"/>
                  </a:lnTo>
                  <a:lnTo>
                    <a:pt x="1913046" y="946479"/>
                  </a:lnTo>
                  <a:lnTo>
                    <a:pt x="1877666" y="897817"/>
                  </a:lnTo>
                  <a:lnTo>
                    <a:pt x="1871025" y="884559"/>
                  </a:lnTo>
                  <a:lnTo>
                    <a:pt x="1864391" y="809359"/>
                  </a:lnTo>
                  <a:lnTo>
                    <a:pt x="1904200" y="827046"/>
                  </a:lnTo>
                  <a:lnTo>
                    <a:pt x="1977183" y="800512"/>
                  </a:lnTo>
                  <a:lnTo>
                    <a:pt x="1997087" y="791666"/>
                  </a:lnTo>
                  <a:lnTo>
                    <a:pt x="2010357" y="751857"/>
                  </a:lnTo>
                  <a:lnTo>
                    <a:pt x="1913046" y="530695"/>
                  </a:lnTo>
                  <a:lnTo>
                    <a:pt x="1851121" y="521843"/>
                  </a:lnTo>
                  <a:lnTo>
                    <a:pt x="1829005" y="426744"/>
                  </a:lnTo>
                  <a:lnTo>
                    <a:pt x="1842274" y="382517"/>
                  </a:lnTo>
                  <a:lnTo>
                    <a:pt x="1817952" y="367030"/>
                  </a:lnTo>
                  <a:lnTo>
                    <a:pt x="1689673" y="349343"/>
                  </a:lnTo>
                  <a:lnTo>
                    <a:pt x="1559188" y="360395"/>
                  </a:lnTo>
                  <a:lnTo>
                    <a:pt x="1464088" y="382517"/>
                  </a:lnTo>
                  <a:lnTo>
                    <a:pt x="1296012" y="406839"/>
                  </a:lnTo>
                  <a:lnTo>
                    <a:pt x="1229663" y="431173"/>
                  </a:lnTo>
                  <a:lnTo>
                    <a:pt x="1183219" y="437807"/>
                  </a:lnTo>
                  <a:lnTo>
                    <a:pt x="1134558" y="409056"/>
                  </a:lnTo>
                  <a:lnTo>
                    <a:pt x="926666" y="400210"/>
                  </a:lnTo>
                  <a:lnTo>
                    <a:pt x="829349" y="428961"/>
                  </a:lnTo>
                  <a:lnTo>
                    <a:pt x="749737" y="486463"/>
                  </a:lnTo>
                  <a:lnTo>
                    <a:pt x="625887" y="612525"/>
                  </a:lnTo>
                  <a:lnTo>
                    <a:pt x="621469" y="632424"/>
                  </a:lnTo>
                  <a:lnTo>
                    <a:pt x="681183" y="676662"/>
                  </a:lnTo>
                  <a:lnTo>
                    <a:pt x="701082" y="716465"/>
                  </a:lnTo>
                  <a:lnTo>
                    <a:pt x="639162" y="780608"/>
                  </a:lnTo>
                  <a:lnTo>
                    <a:pt x="608194" y="734158"/>
                  </a:lnTo>
                  <a:lnTo>
                    <a:pt x="566179" y="705413"/>
                  </a:lnTo>
                  <a:lnTo>
                    <a:pt x="548480" y="709830"/>
                  </a:lnTo>
                  <a:lnTo>
                    <a:pt x="539640" y="818199"/>
                  </a:lnTo>
                  <a:lnTo>
                    <a:pt x="510883" y="1041572"/>
                  </a:lnTo>
                  <a:lnTo>
                    <a:pt x="488767" y="1083599"/>
                  </a:lnTo>
                  <a:lnTo>
                    <a:pt x="524158" y="1134460"/>
                  </a:lnTo>
                  <a:lnTo>
                    <a:pt x="778488" y="1152159"/>
                  </a:lnTo>
                  <a:lnTo>
                    <a:pt x="878011" y="1176481"/>
                  </a:lnTo>
                  <a:lnTo>
                    <a:pt x="873588" y="1183121"/>
                  </a:lnTo>
                  <a:lnTo>
                    <a:pt x="805033" y="1180910"/>
                  </a:lnTo>
                  <a:lnTo>
                    <a:pt x="787340" y="1249470"/>
                  </a:lnTo>
                  <a:lnTo>
                    <a:pt x="776277" y="1313607"/>
                  </a:lnTo>
                  <a:lnTo>
                    <a:pt x="756372" y="1448515"/>
                  </a:lnTo>
                  <a:lnTo>
                    <a:pt x="703299" y="1570154"/>
                  </a:lnTo>
                  <a:lnTo>
                    <a:pt x="707716" y="1605534"/>
                  </a:lnTo>
                  <a:lnTo>
                    <a:pt x="732050" y="1625438"/>
                  </a:lnTo>
                  <a:lnTo>
                    <a:pt x="725409" y="1698422"/>
                  </a:lnTo>
                  <a:lnTo>
                    <a:pt x="740896" y="1855452"/>
                  </a:lnTo>
                  <a:lnTo>
                    <a:pt x="718775" y="1906319"/>
                  </a:lnTo>
                  <a:lnTo>
                    <a:pt x="690029" y="1994784"/>
                  </a:lnTo>
                  <a:lnTo>
                    <a:pt x="650215" y="2054491"/>
                  </a:lnTo>
                  <a:lnTo>
                    <a:pt x="603771" y="2125269"/>
                  </a:lnTo>
                  <a:lnTo>
                    <a:pt x="559544" y="2184982"/>
                  </a:lnTo>
                  <a:lnTo>
                    <a:pt x="524158" y="2390663"/>
                  </a:lnTo>
                  <a:lnTo>
                    <a:pt x="497613" y="2629511"/>
                  </a:lnTo>
                  <a:lnTo>
                    <a:pt x="479920" y="2651627"/>
                  </a:lnTo>
                  <a:lnTo>
                    <a:pt x="433476" y="2636152"/>
                  </a:lnTo>
                  <a:lnTo>
                    <a:pt x="395879" y="2620670"/>
                  </a:lnTo>
                  <a:lnTo>
                    <a:pt x="320684" y="2629511"/>
                  </a:lnTo>
                  <a:lnTo>
                    <a:pt x="291939" y="2605189"/>
                  </a:lnTo>
                  <a:lnTo>
                    <a:pt x="187993" y="2605189"/>
                  </a:lnTo>
                  <a:lnTo>
                    <a:pt x="112792" y="2600760"/>
                  </a:lnTo>
                  <a:lnTo>
                    <a:pt x="46444" y="2644992"/>
                  </a:lnTo>
                  <a:lnTo>
                    <a:pt x="55290" y="2729039"/>
                  </a:lnTo>
                  <a:lnTo>
                    <a:pt x="112792" y="2788753"/>
                  </a:lnTo>
                  <a:lnTo>
                    <a:pt x="61925" y="2784324"/>
                  </a:lnTo>
                  <a:lnTo>
                    <a:pt x="0" y="2802017"/>
                  </a:lnTo>
                  <a:lnTo>
                    <a:pt x="28751" y="2877212"/>
                  </a:lnTo>
                  <a:lnTo>
                    <a:pt x="24328" y="2901545"/>
                  </a:lnTo>
                  <a:lnTo>
                    <a:pt x="17693" y="2943566"/>
                  </a:lnTo>
                  <a:lnTo>
                    <a:pt x="70772" y="2987792"/>
                  </a:lnTo>
                  <a:lnTo>
                    <a:pt x="75195" y="2992221"/>
                  </a:lnTo>
                  <a:lnTo>
                    <a:pt x="115004" y="3012126"/>
                  </a:lnTo>
                  <a:lnTo>
                    <a:pt x="218956" y="3016544"/>
                  </a:lnTo>
                  <a:lnTo>
                    <a:pt x="216738" y="3036454"/>
                  </a:lnTo>
                  <a:lnTo>
                    <a:pt x="340589" y="3069622"/>
                  </a:lnTo>
                  <a:lnTo>
                    <a:pt x="382609" y="3009909"/>
                  </a:lnTo>
                  <a:lnTo>
                    <a:pt x="395879" y="3003280"/>
                  </a:lnTo>
                  <a:lnTo>
                    <a:pt x="409149" y="3032025"/>
                  </a:lnTo>
                  <a:lnTo>
                    <a:pt x="422424" y="3089527"/>
                  </a:lnTo>
                  <a:lnTo>
                    <a:pt x="453381" y="3149246"/>
                  </a:lnTo>
                  <a:lnTo>
                    <a:pt x="482132" y="3164727"/>
                  </a:lnTo>
                  <a:lnTo>
                    <a:pt x="499825" y="3213377"/>
                  </a:lnTo>
                  <a:lnTo>
                    <a:pt x="497613" y="3259827"/>
                  </a:lnTo>
                  <a:lnTo>
                    <a:pt x="431265" y="3394735"/>
                  </a:lnTo>
                  <a:lnTo>
                    <a:pt x="448958" y="3463289"/>
                  </a:lnTo>
                  <a:lnTo>
                    <a:pt x="479920" y="3498675"/>
                  </a:lnTo>
                  <a:lnTo>
                    <a:pt x="524158" y="3496469"/>
                  </a:lnTo>
                  <a:lnTo>
                    <a:pt x="555121" y="3456660"/>
                  </a:lnTo>
                  <a:lnTo>
                    <a:pt x="670125" y="3454449"/>
                  </a:lnTo>
                  <a:lnTo>
                    <a:pt x="681183" y="3454449"/>
                  </a:lnTo>
                  <a:lnTo>
                    <a:pt x="787335" y="3461084"/>
                  </a:lnTo>
                  <a:lnTo>
                    <a:pt x="813880" y="3425698"/>
                  </a:lnTo>
                  <a:lnTo>
                    <a:pt x="831567" y="3425698"/>
                  </a:lnTo>
                  <a:lnTo>
                    <a:pt x="880222" y="3401364"/>
                  </a:lnTo>
                  <a:lnTo>
                    <a:pt x="900127" y="3374825"/>
                  </a:lnTo>
                  <a:lnTo>
                    <a:pt x="962052" y="3357132"/>
                  </a:lnTo>
                  <a:lnTo>
                    <a:pt x="977533" y="3317329"/>
                  </a:lnTo>
                  <a:lnTo>
                    <a:pt x="1010713" y="3301847"/>
                  </a:lnTo>
                  <a:lnTo>
                    <a:pt x="1092543" y="3248769"/>
                  </a:lnTo>
                  <a:lnTo>
                    <a:pt x="1101384" y="3244340"/>
                  </a:lnTo>
                  <a:lnTo>
                    <a:pt x="1108019" y="3242128"/>
                  </a:lnTo>
                  <a:lnTo>
                    <a:pt x="1119082" y="3248769"/>
                  </a:lnTo>
                  <a:lnTo>
                    <a:pt x="1165521" y="3233282"/>
                  </a:lnTo>
                  <a:lnTo>
                    <a:pt x="1200912" y="3149246"/>
                  </a:lnTo>
                  <a:lnTo>
                    <a:pt x="1203118" y="3135976"/>
                  </a:lnTo>
                  <a:lnTo>
                    <a:pt x="1152251" y="3111643"/>
                  </a:lnTo>
                  <a:lnTo>
                    <a:pt x="1211964" y="3020972"/>
                  </a:lnTo>
                  <a:lnTo>
                    <a:pt x="1313699" y="3062993"/>
                  </a:lnTo>
                  <a:lnTo>
                    <a:pt x="1346879" y="3184632"/>
                  </a:lnTo>
                  <a:lnTo>
                    <a:pt x="1393317" y="3204531"/>
                  </a:lnTo>
                  <a:lnTo>
                    <a:pt x="1437549" y="3233282"/>
                  </a:lnTo>
                  <a:lnTo>
                    <a:pt x="1477364" y="3253186"/>
                  </a:lnTo>
                  <a:lnTo>
                    <a:pt x="1514956" y="3257615"/>
                  </a:lnTo>
                  <a:lnTo>
                    <a:pt x="1581304" y="3233282"/>
                  </a:lnTo>
                  <a:lnTo>
                    <a:pt x="1618901" y="3268673"/>
                  </a:lnTo>
                  <a:lnTo>
                    <a:pt x="1638806" y="3270885"/>
                  </a:lnTo>
                  <a:lnTo>
                    <a:pt x="1652081" y="3335016"/>
                  </a:lnTo>
                  <a:lnTo>
                    <a:pt x="1674198" y="3359349"/>
                  </a:lnTo>
                  <a:lnTo>
                    <a:pt x="1705154" y="3405793"/>
                  </a:lnTo>
                  <a:lnTo>
                    <a:pt x="1652081" y="3396941"/>
                  </a:lnTo>
                  <a:lnTo>
                    <a:pt x="1627748" y="3414640"/>
                  </a:lnTo>
                  <a:lnTo>
                    <a:pt x="1627748" y="3436750"/>
                  </a:lnTo>
                  <a:lnTo>
                    <a:pt x="1660922" y="3469930"/>
                  </a:lnTo>
                  <a:lnTo>
                    <a:pt x="1616690" y="3492046"/>
                  </a:lnTo>
                  <a:lnTo>
                    <a:pt x="1616690" y="3553966"/>
                  </a:lnTo>
                  <a:lnTo>
                    <a:pt x="1610055" y="3576082"/>
                  </a:lnTo>
                  <a:lnTo>
                    <a:pt x="1581304" y="3607050"/>
                  </a:lnTo>
                  <a:lnTo>
                    <a:pt x="1583521" y="3624743"/>
                  </a:lnTo>
                  <a:lnTo>
                    <a:pt x="1616690" y="3668975"/>
                  </a:lnTo>
                  <a:lnTo>
                    <a:pt x="1733905" y="3688880"/>
                  </a:lnTo>
                  <a:lnTo>
                    <a:pt x="1714001" y="3724260"/>
                  </a:lnTo>
                  <a:lnTo>
                    <a:pt x="1718424" y="3810519"/>
                  </a:lnTo>
                  <a:lnTo>
                    <a:pt x="1669769" y="3808301"/>
                  </a:lnTo>
                  <a:lnTo>
                    <a:pt x="1652081" y="3830417"/>
                  </a:lnTo>
                  <a:lnTo>
                    <a:pt x="1552553" y="3874655"/>
                  </a:lnTo>
                  <a:lnTo>
                    <a:pt x="1598997" y="3932152"/>
                  </a:lnTo>
                  <a:lnTo>
                    <a:pt x="1594574" y="3943215"/>
                  </a:lnTo>
                  <a:lnTo>
                    <a:pt x="1678615" y="3980813"/>
                  </a:lnTo>
                  <a:lnTo>
                    <a:pt x="1747175" y="3914464"/>
                  </a:lnTo>
                  <a:lnTo>
                    <a:pt x="1782561" y="3914464"/>
                  </a:lnTo>
                  <a:lnTo>
                    <a:pt x="1833428" y="3938786"/>
                  </a:lnTo>
                  <a:lnTo>
                    <a:pt x="1882084" y="3907824"/>
                  </a:lnTo>
                  <a:lnTo>
                    <a:pt x="1937374" y="3907824"/>
                  </a:lnTo>
                  <a:lnTo>
                    <a:pt x="1961707" y="3907824"/>
                  </a:lnTo>
                  <a:lnTo>
                    <a:pt x="1972760" y="3876861"/>
                  </a:lnTo>
                  <a:lnTo>
                    <a:pt x="2034685" y="3806090"/>
                  </a:lnTo>
                  <a:lnTo>
                    <a:pt x="2056801" y="3808301"/>
                  </a:lnTo>
                  <a:lnTo>
                    <a:pt x="2063442" y="3786185"/>
                  </a:lnTo>
                  <a:lnTo>
                    <a:pt x="2138631" y="3799461"/>
                  </a:lnTo>
                  <a:lnTo>
                    <a:pt x="2198350" y="3828212"/>
                  </a:lnTo>
                  <a:lnTo>
                    <a:pt x="2224889" y="3839264"/>
                  </a:lnTo>
                  <a:lnTo>
                    <a:pt x="2251423" y="3823788"/>
                  </a:lnTo>
                  <a:lnTo>
                    <a:pt x="2253635" y="3779550"/>
                  </a:lnTo>
                  <a:lnTo>
                    <a:pt x="2308925" y="3739747"/>
                  </a:lnTo>
                  <a:lnTo>
                    <a:pt x="2344311" y="3733112"/>
                  </a:lnTo>
                  <a:lnTo>
                    <a:pt x="2397384" y="3675610"/>
                  </a:lnTo>
                  <a:lnTo>
                    <a:pt x="2342094" y="3653494"/>
                  </a:lnTo>
                  <a:lnTo>
                    <a:pt x="2300084" y="3611468"/>
                  </a:lnTo>
                  <a:lnTo>
                    <a:pt x="2333253" y="3496469"/>
                  </a:lnTo>
                  <a:lnTo>
                    <a:pt x="2328835" y="3478777"/>
                  </a:lnTo>
                  <a:lnTo>
                    <a:pt x="2331041" y="3390312"/>
                  </a:lnTo>
                  <a:lnTo>
                    <a:pt x="2306719" y="3292995"/>
                  </a:lnTo>
                  <a:lnTo>
                    <a:pt x="2240365" y="3246557"/>
                  </a:lnTo>
                  <a:lnTo>
                    <a:pt x="2136425" y="3191261"/>
                  </a:lnTo>
                  <a:lnTo>
                    <a:pt x="2118726" y="3085109"/>
                  </a:lnTo>
                  <a:lnTo>
                    <a:pt x="2213826" y="3111643"/>
                  </a:lnTo>
                  <a:lnTo>
                    <a:pt x="2247006" y="3102797"/>
                  </a:lnTo>
                  <a:lnTo>
                    <a:pt x="2273534" y="3111643"/>
                  </a:lnTo>
                  <a:lnTo>
                    <a:pt x="2326618" y="3080680"/>
                  </a:lnTo>
                  <a:lnTo>
                    <a:pt x="2335470" y="3016544"/>
                  </a:lnTo>
                  <a:lnTo>
                    <a:pt x="2397384" y="2967888"/>
                  </a:lnTo>
                  <a:lnTo>
                    <a:pt x="2465944" y="2996639"/>
                  </a:lnTo>
                  <a:lnTo>
                    <a:pt x="2589794" y="2932508"/>
                  </a:lnTo>
                  <a:lnTo>
                    <a:pt x="2656154" y="3001062"/>
                  </a:lnTo>
                  <a:lnTo>
                    <a:pt x="2653937" y="3122707"/>
                  </a:lnTo>
                  <a:lnTo>
                    <a:pt x="2673836" y="3155881"/>
                  </a:lnTo>
                  <a:lnTo>
                    <a:pt x="2653937" y="3228864"/>
                  </a:lnTo>
                  <a:lnTo>
                    <a:pt x="2669424" y="3228864"/>
                  </a:lnTo>
                  <a:lnTo>
                    <a:pt x="2707021" y="3244340"/>
                  </a:lnTo>
                  <a:lnTo>
                    <a:pt x="2746819" y="3228864"/>
                  </a:lnTo>
                  <a:lnTo>
                    <a:pt x="2762306" y="3222223"/>
                  </a:lnTo>
                  <a:lnTo>
                    <a:pt x="2848553" y="3244340"/>
                  </a:lnTo>
                  <a:lnTo>
                    <a:pt x="2939229" y="3215594"/>
                  </a:lnTo>
                  <a:lnTo>
                    <a:pt x="2961357" y="3217806"/>
                  </a:lnTo>
                  <a:lnTo>
                    <a:pt x="3043181" y="3100591"/>
                  </a:lnTo>
                  <a:lnTo>
                    <a:pt x="3116164" y="3007697"/>
                  </a:lnTo>
                  <a:lnTo>
                    <a:pt x="3171449" y="3014338"/>
                  </a:lnTo>
                  <a:lnTo>
                    <a:pt x="3226739" y="3058564"/>
                  </a:lnTo>
                  <a:lnTo>
                    <a:pt x="3169243" y="3131548"/>
                  </a:lnTo>
                  <a:lnTo>
                    <a:pt x="3209058" y="3197896"/>
                  </a:lnTo>
                  <a:lnTo>
                    <a:pt x="3171449" y="3288578"/>
                  </a:lnTo>
                  <a:lnTo>
                    <a:pt x="3142698" y="3330598"/>
                  </a:lnTo>
                  <a:lnTo>
                    <a:pt x="3120581" y="3354921"/>
                  </a:lnTo>
                  <a:lnTo>
                    <a:pt x="3038758" y="3383677"/>
                  </a:lnTo>
                  <a:lnTo>
                    <a:pt x="3001160" y="3514162"/>
                  </a:lnTo>
                  <a:lnTo>
                    <a:pt x="3138280" y="3582717"/>
                  </a:lnTo>
                  <a:lnTo>
                    <a:pt x="3118382" y="3607050"/>
                  </a:lnTo>
                  <a:lnTo>
                    <a:pt x="3098471" y="3633584"/>
                  </a:lnTo>
                  <a:lnTo>
                    <a:pt x="3096254" y="3693298"/>
                  </a:lnTo>
                  <a:lnTo>
                    <a:pt x="3018847" y="3666764"/>
                  </a:lnTo>
                  <a:lnTo>
                    <a:pt x="3058662" y="3719842"/>
                  </a:lnTo>
                  <a:lnTo>
                    <a:pt x="3049816" y="3792826"/>
                  </a:lnTo>
                  <a:lnTo>
                    <a:pt x="3082990" y="3786185"/>
                  </a:lnTo>
                  <a:lnTo>
                    <a:pt x="3129428" y="3766281"/>
                  </a:lnTo>
                  <a:lnTo>
                    <a:pt x="3228956" y="3799461"/>
                  </a:lnTo>
                  <a:lnTo>
                    <a:pt x="3246649" y="3830417"/>
                  </a:lnTo>
                  <a:lnTo>
                    <a:pt x="3211263" y="3879079"/>
                  </a:lnTo>
                  <a:lnTo>
                    <a:pt x="3240014" y="3879079"/>
                  </a:lnTo>
                  <a:lnTo>
                    <a:pt x="3288676" y="3936581"/>
                  </a:lnTo>
                  <a:lnTo>
                    <a:pt x="3266560" y="3996294"/>
                  </a:lnTo>
                  <a:lnTo>
                    <a:pt x="3293099" y="4095817"/>
                  </a:lnTo>
                  <a:lnTo>
                    <a:pt x="3264342" y="4124568"/>
                  </a:lnTo>
                  <a:lnTo>
                    <a:pt x="3290882" y="4168800"/>
                  </a:lnTo>
                  <a:lnTo>
                    <a:pt x="3319633" y="4146684"/>
                  </a:lnTo>
                  <a:lnTo>
                    <a:pt x="3394833" y="4146684"/>
                  </a:lnTo>
                  <a:lnTo>
                    <a:pt x="3412526" y="4184276"/>
                  </a:lnTo>
                  <a:lnTo>
                    <a:pt x="3390398" y="4188705"/>
                  </a:lnTo>
                  <a:lnTo>
                    <a:pt x="3392616" y="4239566"/>
                  </a:lnTo>
                  <a:lnTo>
                    <a:pt x="3419149" y="4261688"/>
                  </a:lnTo>
                  <a:lnTo>
                    <a:pt x="3441277" y="4257265"/>
                  </a:lnTo>
                  <a:lnTo>
                    <a:pt x="3472234" y="4272746"/>
                  </a:lnTo>
                  <a:lnTo>
                    <a:pt x="3487715" y="4332454"/>
                  </a:lnTo>
                  <a:lnTo>
                    <a:pt x="3470022" y="4405437"/>
                  </a:lnTo>
                  <a:lnTo>
                    <a:pt x="3507626" y="4385538"/>
                  </a:lnTo>
                  <a:lnTo>
                    <a:pt x="3569551" y="4403231"/>
                  </a:lnTo>
                  <a:lnTo>
                    <a:pt x="3640317" y="4387750"/>
                  </a:lnTo>
                  <a:lnTo>
                    <a:pt x="3640317" y="4405437"/>
                  </a:lnTo>
                  <a:lnTo>
                    <a:pt x="3607148" y="4440823"/>
                  </a:lnTo>
                  <a:lnTo>
                    <a:pt x="3604931" y="4513806"/>
                  </a:lnTo>
                  <a:lnTo>
                    <a:pt x="3624835" y="4535922"/>
                  </a:lnTo>
                  <a:lnTo>
                    <a:pt x="3578397" y="4580154"/>
                  </a:lnTo>
                  <a:lnTo>
                    <a:pt x="3571751" y="4593424"/>
                  </a:lnTo>
                  <a:lnTo>
                    <a:pt x="3540794" y="4613335"/>
                  </a:lnTo>
                  <a:lnTo>
                    <a:pt x="3531942" y="4657567"/>
                  </a:lnTo>
                  <a:lnTo>
                    <a:pt x="3551852" y="4670836"/>
                  </a:lnTo>
                  <a:lnTo>
                    <a:pt x="3549646" y="4712857"/>
                  </a:lnTo>
                  <a:lnTo>
                    <a:pt x="3556275" y="4721704"/>
                  </a:lnTo>
                  <a:lnTo>
                    <a:pt x="3523101" y="4845554"/>
                  </a:lnTo>
                  <a:lnTo>
                    <a:pt x="3580609" y="4854400"/>
                  </a:lnTo>
                  <a:lnTo>
                    <a:pt x="3589449" y="4847766"/>
                  </a:lnTo>
                  <a:lnTo>
                    <a:pt x="3591661" y="4847766"/>
                  </a:lnTo>
                  <a:lnTo>
                    <a:pt x="3611566" y="4845554"/>
                  </a:lnTo>
                  <a:lnTo>
                    <a:pt x="3644734" y="4838919"/>
                  </a:lnTo>
                  <a:lnTo>
                    <a:pt x="3684457" y="4832284"/>
                  </a:lnTo>
                  <a:lnTo>
                    <a:pt x="3680034" y="4872088"/>
                  </a:lnTo>
                  <a:lnTo>
                    <a:pt x="3686674" y="4887575"/>
                  </a:lnTo>
                  <a:lnTo>
                    <a:pt x="3717637" y="4900838"/>
                  </a:lnTo>
                  <a:lnTo>
                    <a:pt x="3737541" y="4887575"/>
                  </a:lnTo>
                  <a:lnTo>
                    <a:pt x="3783985" y="4900838"/>
                  </a:lnTo>
                  <a:lnTo>
                    <a:pt x="3812725" y="4894204"/>
                  </a:lnTo>
                  <a:lnTo>
                    <a:pt x="3843693" y="4885357"/>
                  </a:lnTo>
                  <a:lnTo>
                    <a:pt x="3868015" y="4883151"/>
                  </a:lnTo>
                  <a:lnTo>
                    <a:pt x="3874661" y="4929595"/>
                  </a:lnTo>
                  <a:lnTo>
                    <a:pt x="3938792" y="4995938"/>
                  </a:lnTo>
                  <a:lnTo>
                    <a:pt x="3941004" y="5024689"/>
                  </a:lnTo>
                  <a:lnTo>
                    <a:pt x="3921100" y="5024689"/>
                  </a:lnTo>
                  <a:lnTo>
                    <a:pt x="3861386" y="4995938"/>
                  </a:lnTo>
                  <a:lnTo>
                    <a:pt x="3863592" y="5026906"/>
                  </a:lnTo>
                  <a:lnTo>
                    <a:pt x="3890143" y="5062292"/>
                  </a:lnTo>
                  <a:lnTo>
                    <a:pt x="3839275" y="5055651"/>
                  </a:lnTo>
                  <a:lnTo>
                    <a:pt x="3843693" y="5068921"/>
                  </a:lnTo>
                  <a:lnTo>
                    <a:pt x="3848116" y="5110942"/>
                  </a:lnTo>
                  <a:lnTo>
                    <a:pt x="3803884" y="5133058"/>
                  </a:lnTo>
                  <a:lnTo>
                    <a:pt x="3872444" y="5252491"/>
                  </a:lnTo>
                  <a:lnTo>
                    <a:pt x="3861386" y="5290083"/>
                  </a:lnTo>
                  <a:lnTo>
                    <a:pt x="3883490" y="5347590"/>
                  </a:lnTo>
                  <a:lnTo>
                    <a:pt x="3865809" y="5376341"/>
                  </a:lnTo>
                  <a:lnTo>
                    <a:pt x="3828212" y="5380765"/>
                  </a:lnTo>
                  <a:lnTo>
                    <a:pt x="3781768" y="5407304"/>
                  </a:lnTo>
                  <a:lnTo>
                    <a:pt x="3790608" y="5451536"/>
                  </a:lnTo>
                  <a:lnTo>
                    <a:pt x="3755223" y="5469229"/>
                  </a:lnTo>
                  <a:lnTo>
                    <a:pt x="3755223" y="5475858"/>
                  </a:lnTo>
                  <a:lnTo>
                    <a:pt x="3764075" y="5491345"/>
                  </a:lnTo>
                  <a:lnTo>
                    <a:pt x="3779550" y="5515673"/>
                  </a:lnTo>
                  <a:lnTo>
                    <a:pt x="3870232" y="5568746"/>
                  </a:lnTo>
                  <a:lnTo>
                    <a:pt x="3925517" y="5575387"/>
                  </a:lnTo>
                  <a:lnTo>
                    <a:pt x="4000717" y="5615196"/>
                  </a:lnTo>
                  <a:lnTo>
                    <a:pt x="4049367" y="5588656"/>
                  </a:lnTo>
                  <a:lnTo>
                    <a:pt x="4053802" y="5564329"/>
                  </a:lnTo>
                  <a:lnTo>
                    <a:pt x="4053802" y="5522308"/>
                  </a:lnTo>
                  <a:lnTo>
                    <a:pt x="4007353" y="5562117"/>
                  </a:lnTo>
                  <a:lnTo>
                    <a:pt x="3965337" y="5480287"/>
                  </a:lnTo>
                  <a:lnTo>
                    <a:pt x="3958691" y="5464800"/>
                  </a:lnTo>
                  <a:lnTo>
                    <a:pt x="4067060" y="5411727"/>
                  </a:lnTo>
                  <a:lnTo>
                    <a:pt x="4098028" y="5365277"/>
                  </a:lnTo>
                  <a:lnTo>
                    <a:pt x="4109086" y="5365277"/>
                  </a:lnTo>
                  <a:lnTo>
                    <a:pt x="4144467" y="5380765"/>
                  </a:lnTo>
                  <a:lnTo>
                    <a:pt x="4159942" y="5444896"/>
                  </a:lnTo>
                  <a:lnTo>
                    <a:pt x="4184282" y="5447107"/>
                  </a:lnTo>
                  <a:lnTo>
                    <a:pt x="4159942" y="5356437"/>
                  </a:lnTo>
                  <a:lnTo>
                    <a:pt x="4230720" y="5347590"/>
                  </a:lnTo>
                  <a:lnTo>
                    <a:pt x="4268329" y="5407304"/>
                  </a:lnTo>
                  <a:lnTo>
                    <a:pt x="4261694" y="5438261"/>
                  </a:lnTo>
                  <a:lnTo>
                    <a:pt x="4286022" y="5431632"/>
                  </a:lnTo>
                  <a:lnTo>
                    <a:pt x="4314773" y="5398457"/>
                  </a:lnTo>
                  <a:lnTo>
                    <a:pt x="4345729" y="5391823"/>
                  </a:lnTo>
                  <a:lnTo>
                    <a:pt x="4370063" y="5369707"/>
                  </a:lnTo>
                  <a:lnTo>
                    <a:pt x="4374480" y="5345373"/>
                  </a:lnTo>
                  <a:lnTo>
                    <a:pt x="4412078" y="5345373"/>
                  </a:lnTo>
                  <a:lnTo>
                    <a:pt x="4418713" y="5332103"/>
                  </a:lnTo>
                  <a:lnTo>
                    <a:pt x="4425348" y="5309987"/>
                  </a:lnTo>
                  <a:lnTo>
                    <a:pt x="4440829" y="5312205"/>
                  </a:lnTo>
                  <a:lnTo>
                    <a:pt x="4465157" y="5345373"/>
                  </a:lnTo>
                  <a:lnTo>
                    <a:pt x="4471786" y="5314410"/>
                  </a:lnTo>
                  <a:lnTo>
                    <a:pt x="4566885" y="5323257"/>
                  </a:lnTo>
                  <a:lnTo>
                    <a:pt x="4569102" y="5321045"/>
                  </a:lnTo>
                  <a:lnTo>
                    <a:pt x="4551404" y="5296723"/>
                  </a:lnTo>
                  <a:lnTo>
                    <a:pt x="4593430" y="5290083"/>
                  </a:lnTo>
                  <a:lnTo>
                    <a:pt x="4613341" y="5252491"/>
                  </a:lnTo>
                  <a:lnTo>
                    <a:pt x="4602271" y="5243639"/>
                  </a:lnTo>
                  <a:lnTo>
                    <a:pt x="4635456" y="5201624"/>
                  </a:lnTo>
                  <a:lnTo>
                    <a:pt x="4681889" y="5221523"/>
                  </a:lnTo>
                  <a:lnTo>
                    <a:pt x="4730544" y="5197201"/>
                  </a:lnTo>
                  <a:lnTo>
                    <a:pt x="4765942" y="5179502"/>
                  </a:lnTo>
                  <a:lnTo>
                    <a:pt x="4777000" y="5139693"/>
                  </a:lnTo>
                  <a:lnTo>
                    <a:pt x="4825650" y="5119794"/>
                  </a:lnTo>
                  <a:lnTo>
                    <a:pt x="4854401" y="5082197"/>
                  </a:lnTo>
                  <a:lnTo>
                    <a:pt x="4852200" y="5051228"/>
                  </a:lnTo>
                  <a:lnTo>
                    <a:pt x="4872088" y="5024689"/>
                  </a:lnTo>
                  <a:lnTo>
                    <a:pt x="4869882" y="4980462"/>
                  </a:lnTo>
                  <a:lnTo>
                    <a:pt x="4958341" y="4978251"/>
                  </a:lnTo>
                  <a:lnTo>
                    <a:pt x="5022483" y="5011425"/>
                  </a:lnTo>
                  <a:lnTo>
                    <a:pt x="5042382" y="5033535"/>
                  </a:lnTo>
                  <a:lnTo>
                    <a:pt x="5060075" y="5055651"/>
                  </a:lnTo>
                  <a:lnTo>
                    <a:pt x="5110953" y="5049022"/>
                  </a:lnTo>
                  <a:lnTo>
                    <a:pt x="5159609" y="5009213"/>
                  </a:lnTo>
                  <a:lnTo>
                    <a:pt x="5183937" y="5000367"/>
                  </a:lnTo>
                  <a:lnTo>
                    <a:pt x="5243645" y="5042388"/>
                  </a:lnTo>
                  <a:lnTo>
                    <a:pt x="5256920" y="5000367"/>
                  </a:lnTo>
                  <a:lnTo>
                    <a:pt x="5225952" y="4987091"/>
                  </a:lnTo>
                  <a:lnTo>
                    <a:pt x="5210476" y="4949500"/>
                  </a:lnTo>
                  <a:lnTo>
                    <a:pt x="5225952" y="4929595"/>
                  </a:lnTo>
                  <a:lnTo>
                    <a:pt x="5228169" y="4905268"/>
                  </a:lnTo>
                  <a:lnTo>
                    <a:pt x="5263549" y="4889786"/>
                  </a:lnTo>
                  <a:lnTo>
                    <a:pt x="5270196" y="4869876"/>
                  </a:lnTo>
                  <a:lnTo>
                    <a:pt x="5303358" y="4865459"/>
                  </a:lnTo>
                  <a:lnTo>
                    <a:pt x="5279025" y="4836708"/>
                  </a:lnTo>
                  <a:lnTo>
                    <a:pt x="5256920" y="4792469"/>
                  </a:lnTo>
                  <a:lnTo>
                    <a:pt x="5254714" y="4772571"/>
                  </a:lnTo>
                  <a:lnTo>
                    <a:pt x="5263549" y="4743820"/>
                  </a:lnTo>
                  <a:lnTo>
                    <a:pt x="5256920" y="4719486"/>
                  </a:lnTo>
                  <a:lnTo>
                    <a:pt x="5237021" y="4699587"/>
                  </a:lnTo>
                  <a:lnTo>
                    <a:pt x="5201636" y="4615541"/>
                  </a:lnTo>
                  <a:lnTo>
                    <a:pt x="5161821" y="4597853"/>
                  </a:lnTo>
                  <a:lnTo>
                    <a:pt x="5137493" y="4562467"/>
                  </a:lnTo>
                  <a:lnTo>
                    <a:pt x="5133058" y="4465156"/>
                  </a:lnTo>
                  <a:lnTo>
                    <a:pt x="5146345" y="4449675"/>
                  </a:lnTo>
                  <a:lnTo>
                    <a:pt x="5130847" y="4431982"/>
                  </a:lnTo>
                  <a:lnTo>
                    <a:pt x="5210476" y="4354576"/>
                  </a:lnTo>
                  <a:lnTo>
                    <a:pt x="5230375" y="4325825"/>
                  </a:lnTo>
                  <a:lnTo>
                    <a:pt x="5221546" y="4283804"/>
                  </a:lnTo>
                  <a:lnTo>
                    <a:pt x="5197212" y="4268317"/>
                  </a:lnTo>
                  <a:lnTo>
                    <a:pt x="5179519" y="4261688"/>
                  </a:lnTo>
                  <a:lnTo>
                    <a:pt x="5179519" y="4224090"/>
                  </a:lnTo>
                  <a:lnTo>
                    <a:pt x="5221546" y="4193128"/>
                  </a:lnTo>
                  <a:lnTo>
                    <a:pt x="5230375" y="4184276"/>
                  </a:lnTo>
                  <a:lnTo>
                    <a:pt x="5217111" y="4173223"/>
                  </a:lnTo>
                  <a:lnTo>
                    <a:pt x="5188349" y="4164371"/>
                  </a:lnTo>
                  <a:lnTo>
                    <a:pt x="5144128" y="4133414"/>
                  </a:lnTo>
                  <a:lnTo>
                    <a:pt x="5108754" y="4084753"/>
                  </a:lnTo>
                  <a:lnTo>
                    <a:pt x="5137493" y="4069277"/>
                  </a:lnTo>
                  <a:lnTo>
                    <a:pt x="5161821" y="4075912"/>
                  </a:lnTo>
                  <a:lnTo>
                    <a:pt x="5203824" y="4064848"/>
                  </a:lnTo>
                  <a:lnTo>
                    <a:pt x="5234804" y="4033886"/>
                  </a:lnTo>
                  <a:lnTo>
                    <a:pt x="5223734" y="4000712"/>
                  </a:lnTo>
                  <a:lnTo>
                    <a:pt x="5254714" y="3994083"/>
                  </a:lnTo>
                  <a:lnTo>
                    <a:pt x="5283460" y="3985236"/>
                  </a:lnTo>
                  <a:lnTo>
                    <a:pt x="5323268" y="3983019"/>
                  </a:lnTo>
                  <a:lnTo>
                    <a:pt x="5352008" y="3985236"/>
                  </a:lnTo>
                  <a:lnTo>
                    <a:pt x="5376342" y="3987448"/>
                  </a:lnTo>
                  <a:lnTo>
                    <a:pt x="5427209" y="3987448"/>
                  </a:lnTo>
                  <a:lnTo>
                    <a:pt x="5429420" y="3987448"/>
                  </a:lnTo>
                  <a:lnTo>
                    <a:pt x="5464800" y="3985236"/>
                  </a:lnTo>
                  <a:lnTo>
                    <a:pt x="5480276" y="3980813"/>
                  </a:lnTo>
                  <a:lnTo>
                    <a:pt x="5522302" y="3963114"/>
                  </a:lnTo>
                  <a:lnTo>
                    <a:pt x="5588674" y="3960903"/>
                  </a:lnTo>
                  <a:lnTo>
                    <a:pt x="5619631" y="3960903"/>
                  </a:lnTo>
                  <a:lnTo>
                    <a:pt x="5643958" y="3963114"/>
                  </a:lnTo>
                  <a:lnTo>
                    <a:pt x="5652793" y="3932152"/>
                  </a:lnTo>
                  <a:lnTo>
                    <a:pt x="5650588" y="3898977"/>
                  </a:lnTo>
                  <a:lnTo>
                    <a:pt x="5612978" y="3879079"/>
                  </a:lnTo>
                  <a:lnTo>
                    <a:pt x="5612978" y="3863597"/>
                  </a:lnTo>
                  <a:lnTo>
                    <a:pt x="5657222" y="3859168"/>
                  </a:lnTo>
                  <a:lnTo>
                    <a:pt x="5725771" y="3806090"/>
                  </a:lnTo>
                  <a:lnTo>
                    <a:pt x="5725771" y="3803884"/>
                  </a:lnTo>
                  <a:lnTo>
                    <a:pt x="5758945" y="3764069"/>
                  </a:lnTo>
                  <a:lnTo>
                    <a:pt x="5767797" y="3715413"/>
                  </a:lnTo>
                  <a:lnTo>
                    <a:pt x="5712512" y="3699938"/>
                  </a:lnTo>
                  <a:lnTo>
                    <a:pt x="5705872" y="3655700"/>
                  </a:lnTo>
                  <a:lnTo>
                    <a:pt x="5745681" y="3620320"/>
                  </a:lnTo>
                  <a:lnTo>
                    <a:pt x="5785496" y="3609262"/>
                  </a:lnTo>
                  <a:lnTo>
                    <a:pt x="5798754" y="3593780"/>
                  </a:lnTo>
                  <a:lnTo>
                    <a:pt x="5763380" y="3565029"/>
                  </a:lnTo>
                  <a:lnTo>
                    <a:pt x="5758945" y="3527432"/>
                  </a:lnTo>
                  <a:lnTo>
                    <a:pt x="5741252" y="3498675"/>
                  </a:lnTo>
                  <a:lnTo>
                    <a:pt x="5723571" y="3503098"/>
                  </a:lnTo>
                  <a:lnTo>
                    <a:pt x="5701443" y="3465507"/>
                  </a:lnTo>
                  <a:lnTo>
                    <a:pt x="5701443" y="3458866"/>
                  </a:lnTo>
                  <a:lnTo>
                    <a:pt x="5734634" y="3434544"/>
                  </a:lnTo>
                  <a:lnTo>
                    <a:pt x="5708090" y="3392524"/>
                  </a:lnTo>
                  <a:lnTo>
                    <a:pt x="5685962" y="3361561"/>
                  </a:lnTo>
                  <a:lnTo>
                    <a:pt x="5668269" y="3363773"/>
                  </a:lnTo>
                  <a:lnTo>
                    <a:pt x="5661657" y="3348291"/>
                  </a:lnTo>
                  <a:lnTo>
                    <a:pt x="5734634" y="3339445"/>
                  </a:lnTo>
                  <a:lnTo>
                    <a:pt x="5772232" y="3319540"/>
                  </a:lnTo>
                  <a:lnTo>
                    <a:pt x="5781073" y="3279731"/>
                  </a:lnTo>
                  <a:lnTo>
                    <a:pt x="5772232" y="3275308"/>
                  </a:lnTo>
                  <a:lnTo>
                    <a:pt x="5679339" y="3200113"/>
                  </a:lnTo>
                  <a:lnTo>
                    <a:pt x="5652793" y="3166939"/>
                  </a:lnTo>
                  <a:lnTo>
                    <a:pt x="5593080" y="3093956"/>
                  </a:lnTo>
                  <a:lnTo>
                    <a:pt x="5593080" y="3069622"/>
                  </a:lnTo>
                  <a:lnTo>
                    <a:pt x="5612978" y="3018761"/>
                  </a:lnTo>
                  <a:lnTo>
                    <a:pt x="5624048" y="3014338"/>
                  </a:lnTo>
                  <a:lnTo>
                    <a:pt x="5690396" y="3014338"/>
                  </a:lnTo>
                  <a:lnTo>
                    <a:pt x="5615196" y="2917027"/>
                  </a:lnTo>
                  <a:lnTo>
                    <a:pt x="5593080" y="2861736"/>
                  </a:lnTo>
                  <a:lnTo>
                    <a:pt x="5608572" y="2830774"/>
                  </a:lnTo>
                  <a:lnTo>
                    <a:pt x="5639529" y="2784324"/>
                  </a:lnTo>
                  <a:lnTo>
                    <a:pt x="5643958" y="2740092"/>
                  </a:lnTo>
                  <a:lnTo>
                    <a:pt x="5630677" y="2735674"/>
                  </a:lnTo>
                  <a:lnTo>
                    <a:pt x="5579810" y="2773272"/>
                  </a:lnTo>
                  <a:lnTo>
                    <a:pt x="5546647" y="2722405"/>
                  </a:lnTo>
                  <a:lnTo>
                    <a:pt x="5504621" y="2649421"/>
                  </a:lnTo>
                  <a:lnTo>
                    <a:pt x="5453754" y="2572009"/>
                  </a:lnTo>
                  <a:lnTo>
                    <a:pt x="5444902" y="2541052"/>
                  </a:lnTo>
                  <a:lnTo>
                    <a:pt x="5405104" y="2549893"/>
                  </a:lnTo>
                  <a:lnTo>
                    <a:pt x="5396252" y="2470275"/>
                  </a:lnTo>
                  <a:lnTo>
                    <a:pt x="5354225" y="2406138"/>
                  </a:lnTo>
                  <a:lnTo>
                    <a:pt x="5356437" y="2372970"/>
                  </a:lnTo>
                  <a:lnTo>
                    <a:pt x="5354225" y="2350853"/>
                  </a:lnTo>
                  <a:lnTo>
                    <a:pt x="5360860" y="2275659"/>
                  </a:lnTo>
                  <a:lnTo>
                    <a:pt x="5460388" y="2251325"/>
                  </a:lnTo>
                  <a:lnTo>
                    <a:pt x="5546647" y="2244696"/>
                  </a:lnTo>
                  <a:lnTo>
                    <a:pt x="5575387" y="2246908"/>
                  </a:lnTo>
                  <a:lnTo>
                    <a:pt x="5648370" y="2182771"/>
                  </a:lnTo>
                  <a:lnTo>
                    <a:pt x="5655005" y="2131904"/>
                  </a:lnTo>
                  <a:lnTo>
                    <a:pt x="5683750" y="2123057"/>
                  </a:lnTo>
                  <a:lnTo>
                    <a:pt x="5774426" y="2116417"/>
                  </a:lnTo>
                  <a:lnTo>
                    <a:pt x="5783279" y="2114211"/>
                  </a:lnTo>
                  <a:lnTo>
                    <a:pt x="5787707" y="2145173"/>
                  </a:lnTo>
                  <a:lnTo>
                    <a:pt x="5809812" y="2154020"/>
                  </a:lnTo>
                  <a:lnTo>
                    <a:pt x="5869531" y="2129686"/>
                  </a:lnTo>
                  <a:lnTo>
                    <a:pt x="5949156" y="2145173"/>
                  </a:lnTo>
                  <a:lnTo>
                    <a:pt x="5966848" y="2160655"/>
                  </a:lnTo>
                  <a:lnTo>
                    <a:pt x="5980112" y="2184982"/>
                  </a:lnTo>
                  <a:lnTo>
                    <a:pt x="6011086" y="2182771"/>
                  </a:lnTo>
                  <a:lnTo>
                    <a:pt x="6044249" y="2165078"/>
                  </a:lnTo>
                  <a:lnTo>
                    <a:pt x="6077423" y="2187188"/>
                  </a:lnTo>
                  <a:lnTo>
                    <a:pt x="6165882" y="2134115"/>
                  </a:lnTo>
                  <a:lnTo>
                    <a:pt x="6199056" y="2125269"/>
                  </a:lnTo>
                  <a:lnTo>
                    <a:pt x="6227818" y="2094306"/>
                  </a:lnTo>
                  <a:lnTo>
                    <a:pt x="6236654" y="2083248"/>
                  </a:lnTo>
                  <a:lnTo>
                    <a:pt x="6245517" y="2076607"/>
                  </a:lnTo>
                  <a:lnTo>
                    <a:pt x="6278674" y="2052286"/>
                  </a:lnTo>
                  <a:lnTo>
                    <a:pt x="6322918" y="2045651"/>
                  </a:lnTo>
                  <a:lnTo>
                    <a:pt x="6305225" y="2005836"/>
                  </a:lnTo>
                  <a:lnTo>
                    <a:pt x="6311849" y="1970456"/>
                  </a:lnTo>
                  <a:lnTo>
                    <a:pt x="6329541" y="1901890"/>
                  </a:lnTo>
                  <a:lnTo>
                    <a:pt x="6387049" y="1919589"/>
                  </a:lnTo>
                  <a:lnTo>
                    <a:pt x="6437916" y="1837759"/>
                  </a:lnTo>
                  <a:lnTo>
                    <a:pt x="6367139" y="1802373"/>
                  </a:lnTo>
                  <a:lnTo>
                    <a:pt x="6318495" y="1811220"/>
                  </a:lnTo>
                  <a:lnTo>
                    <a:pt x="6283109" y="1778040"/>
                  </a:lnTo>
                  <a:lnTo>
                    <a:pt x="6252129" y="1749289"/>
                  </a:lnTo>
                  <a:lnTo>
                    <a:pt x="6207909" y="1758135"/>
                  </a:lnTo>
                  <a:lnTo>
                    <a:pt x="6154835" y="1784680"/>
                  </a:lnTo>
                  <a:lnTo>
                    <a:pt x="6103969" y="1802373"/>
                  </a:lnTo>
                  <a:lnTo>
                    <a:pt x="6088481" y="1786892"/>
                  </a:lnTo>
                  <a:lnTo>
                    <a:pt x="6075206" y="1769199"/>
                  </a:lnTo>
                  <a:lnTo>
                    <a:pt x="6011086" y="1705062"/>
                  </a:lnTo>
                  <a:lnTo>
                    <a:pt x="6008874" y="1665247"/>
                  </a:lnTo>
                  <a:lnTo>
                    <a:pt x="5955790" y="1614380"/>
                  </a:lnTo>
                  <a:lnTo>
                    <a:pt x="5949156" y="1612174"/>
                  </a:lnTo>
                  <a:lnTo>
                    <a:pt x="5913764" y="1629867"/>
                  </a:lnTo>
                  <a:lnTo>
                    <a:pt x="5898288" y="1627650"/>
                  </a:lnTo>
                  <a:lnTo>
                    <a:pt x="5880601" y="1583418"/>
                  </a:lnTo>
                  <a:lnTo>
                    <a:pt x="5909340" y="1548038"/>
                  </a:lnTo>
                  <a:lnTo>
                    <a:pt x="5911558" y="1536980"/>
                  </a:lnTo>
                  <a:lnTo>
                    <a:pt x="5836363" y="1512646"/>
                  </a:lnTo>
                  <a:lnTo>
                    <a:pt x="5836363" y="1490536"/>
                  </a:lnTo>
                  <a:lnTo>
                    <a:pt x="5767797" y="1457361"/>
                  </a:lnTo>
                  <a:lnTo>
                    <a:pt x="5705872" y="1355627"/>
                  </a:lnTo>
                  <a:lnTo>
                    <a:pt x="5666063" y="1306966"/>
                  </a:lnTo>
                  <a:lnTo>
                    <a:pt x="5637312" y="1209661"/>
                  </a:lnTo>
                  <a:lnTo>
                    <a:pt x="5584239" y="1207443"/>
                  </a:lnTo>
                  <a:lnTo>
                    <a:pt x="5559911" y="1178698"/>
                  </a:lnTo>
                  <a:lnTo>
                    <a:pt x="5544430" y="1178698"/>
                  </a:lnTo>
                  <a:lnTo>
                    <a:pt x="5495780" y="1233988"/>
                  </a:lnTo>
                  <a:lnTo>
                    <a:pt x="5482493" y="1225136"/>
                  </a:lnTo>
                  <a:lnTo>
                    <a:pt x="5484711" y="1247252"/>
                  </a:lnTo>
                  <a:lnTo>
                    <a:pt x="5442707" y="1273797"/>
                  </a:lnTo>
                  <a:lnTo>
                    <a:pt x="5400681" y="1253893"/>
                  </a:lnTo>
                  <a:lnTo>
                    <a:pt x="5349814" y="1222930"/>
                  </a:lnTo>
                  <a:lnTo>
                    <a:pt x="5347596" y="1200814"/>
                  </a:lnTo>
                  <a:lnTo>
                    <a:pt x="5267978" y="1134460"/>
                  </a:lnTo>
                  <a:lnTo>
                    <a:pt x="5206041" y="1136677"/>
                  </a:lnTo>
                  <a:lnTo>
                    <a:pt x="5201636" y="1136677"/>
                  </a:lnTo>
                  <a:lnTo>
                    <a:pt x="5130847" y="1149947"/>
                  </a:lnTo>
                  <a:lnTo>
                    <a:pt x="5128652" y="1149947"/>
                  </a:lnTo>
                  <a:lnTo>
                    <a:pt x="5119800" y="1156582"/>
                  </a:lnTo>
                  <a:lnTo>
                    <a:pt x="5042382" y="1136677"/>
                  </a:lnTo>
                  <a:lnTo>
                    <a:pt x="5029118" y="1136677"/>
                  </a:lnTo>
                  <a:lnTo>
                    <a:pt x="4967187" y="1103497"/>
                  </a:lnTo>
                  <a:lnTo>
                    <a:pt x="4916314" y="1076964"/>
                  </a:lnTo>
                  <a:lnTo>
                    <a:pt x="4874311" y="1048213"/>
                  </a:lnTo>
                  <a:lnTo>
                    <a:pt x="4841131" y="1019462"/>
                  </a:lnTo>
                  <a:lnTo>
                    <a:pt x="4792481" y="1021668"/>
                  </a:lnTo>
                  <a:lnTo>
                    <a:pt x="4759307" y="1003981"/>
                  </a:lnTo>
                  <a:lnTo>
                    <a:pt x="4697370" y="1034943"/>
                  </a:lnTo>
                  <a:lnTo>
                    <a:pt x="4657567" y="1085810"/>
                  </a:lnTo>
                  <a:lnTo>
                    <a:pt x="4582361" y="1081381"/>
                  </a:lnTo>
                  <a:lnTo>
                    <a:pt x="4549198" y="1043784"/>
                  </a:lnTo>
                  <a:lnTo>
                    <a:pt x="4500548" y="1017250"/>
                  </a:lnTo>
                  <a:lnTo>
                    <a:pt x="4465157" y="959743"/>
                  </a:lnTo>
                  <a:lnTo>
                    <a:pt x="4427565" y="937632"/>
                  </a:lnTo>
                  <a:lnTo>
                    <a:pt x="4398802" y="999552"/>
                  </a:lnTo>
                  <a:lnTo>
                    <a:pt x="4341312" y="1043784"/>
                  </a:lnTo>
                  <a:lnTo>
                    <a:pt x="4310344" y="1017250"/>
                  </a:lnTo>
                  <a:lnTo>
                    <a:pt x="4266111" y="1032726"/>
                  </a:lnTo>
                  <a:lnTo>
                    <a:pt x="4261694" y="995134"/>
                  </a:lnTo>
                  <a:lnTo>
                    <a:pt x="4230720" y="950896"/>
                  </a:lnTo>
                  <a:lnTo>
                    <a:pt x="4184287" y="1010610"/>
                  </a:lnTo>
                  <a:lnTo>
                    <a:pt x="4064860" y="849162"/>
                  </a:lnTo>
                  <a:lnTo>
                    <a:pt x="4060437" y="771761"/>
                  </a:lnTo>
                  <a:lnTo>
                    <a:pt x="4071483" y="743010"/>
                  </a:lnTo>
                  <a:lnTo>
                    <a:pt x="4016199" y="734158"/>
                  </a:lnTo>
                  <a:lnTo>
                    <a:pt x="3945427" y="718682"/>
                  </a:lnTo>
                  <a:lnTo>
                    <a:pt x="3892354" y="681085"/>
                  </a:lnTo>
                  <a:lnTo>
                    <a:pt x="3868015" y="667815"/>
                  </a:lnTo>
                  <a:lnTo>
                    <a:pt x="3839275" y="650122"/>
                  </a:lnTo>
                  <a:lnTo>
                    <a:pt x="3786191" y="608107"/>
                  </a:lnTo>
                  <a:lnTo>
                    <a:pt x="3768504" y="577139"/>
                  </a:lnTo>
                  <a:lnTo>
                    <a:pt x="3748594" y="484251"/>
                  </a:lnTo>
                  <a:lnTo>
                    <a:pt x="3730901" y="444442"/>
                  </a:lnTo>
                  <a:lnTo>
                    <a:pt x="3704367" y="409056"/>
                  </a:lnTo>
                  <a:lnTo>
                    <a:pt x="3624835" y="338279"/>
                  </a:lnTo>
                  <a:lnTo>
                    <a:pt x="3595071" y="271337"/>
                  </a:lnTo>
                  <a:lnTo>
                    <a:pt x="3588436" y="255948"/>
                  </a:lnTo>
                  <a:lnTo>
                    <a:pt x="3584007" y="244890"/>
                  </a:lnTo>
                  <a:lnTo>
                    <a:pt x="3548627" y="194023"/>
                  </a:lnTo>
                  <a:lnTo>
                    <a:pt x="3537563" y="176330"/>
                  </a:lnTo>
                  <a:lnTo>
                    <a:pt x="3524293" y="154214"/>
                  </a:lnTo>
                  <a:lnTo>
                    <a:pt x="3444675" y="107770"/>
                  </a:lnTo>
                  <a:lnTo>
                    <a:pt x="3411501" y="94495"/>
                  </a:lnTo>
                  <a:lnTo>
                    <a:pt x="3371692" y="87866"/>
                  </a:lnTo>
                  <a:lnTo>
                    <a:pt x="3342941" y="90077"/>
                  </a:lnTo>
                  <a:lnTo>
                    <a:pt x="3146107" y="87866"/>
                  </a:lnTo>
                  <a:lnTo>
                    <a:pt x="3108516" y="101129"/>
                  </a:lnTo>
                  <a:lnTo>
                    <a:pt x="3032123" y="121639"/>
                  </a:lnTo>
                  <a:lnTo>
                    <a:pt x="2965780" y="141538"/>
                  </a:lnTo>
                  <a:lnTo>
                    <a:pt x="2868463" y="130485"/>
                  </a:lnTo>
                  <a:lnTo>
                    <a:pt x="2810961" y="123850"/>
                  </a:lnTo>
                  <a:lnTo>
                    <a:pt x="2777793" y="103946"/>
                  </a:lnTo>
                  <a:lnTo>
                    <a:pt x="2718074" y="59714"/>
                  </a:lnTo>
                  <a:lnTo>
                    <a:pt x="2684905" y="0"/>
                  </a:lnTo>
                  <a:lnTo>
                    <a:pt x="2596435" y="19905"/>
                  </a:lnTo>
                  <a:lnTo>
                    <a:pt x="2532304" y="95094"/>
                  </a:lnTo>
                  <a:lnTo>
                    <a:pt x="2510188" y="150384"/>
                  </a:lnTo>
                  <a:lnTo>
                    <a:pt x="2463744" y="316163"/>
                  </a:lnTo>
                  <a:lnTo>
                    <a:pt x="2457103" y="331650"/>
                  </a:lnTo>
                  <a:lnTo>
                    <a:pt x="2432775" y="389146"/>
                  </a:lnTo>
                  <a:lnTo>
                    <a:pt x="2419506" y="440013"/>
                  </a:lnTo>
                  <a:lnTo>
                    <a:pt x="2419506" y="501944"/>
                  </a:lnTo>
                  <a:lnTo>
                    <a:pt x="2448257" y="572710"/>
                  </a:lnTo>
                  <a:close/>
                </a:path>
              </a:pathLst>
            </a:custGeom>
            <a:noFill/>
            <a:ln w="12699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200" name="Freihandform: Form 199"/>
            <p:cNvSpPr/>
            <p:nvPr/>
          </p:nvSpPr>
          <p:spPr bwMode="auto">
            <a:xfrm>
              <a:off x="3103782" y="869878"/>
              <a:ext cx="157024" cy="44140"/>
            </a:xfrm>
            <a:custGeom>
              <a:avLst/>
              <a:gdLst>
                <a:gd name="csX0" fmla="*/ 24328 w 157024"/>
                <a:gd name="csY0" fmla="*/ 44140 h 44140"/>
                <a:gd name="csX1" fmla="*/ 57197 w 157024"/>
                <a:gd name="csY1" fmla="*/ 35950 h 44140"/>
                <a:gd name="csX2" fmla="*/ 157024 w 157024"/>
                <a:gd name="csY2" fmla="*/ 44140 h 44140"/>
                <a:gd name="csX3" fmla="*/ 123856 w 157024"/>
                <a:gd name="csY3" fmla="*/ 13264 h 44140"/>
                <a:gd name="csX4" fmla="*/ 44232 w 157024"/>
                <a:gd name="csY4" fmla="*/ 0 h 44140"/>
                <a:gd name="csX5" fmla="*/ 0 w 157024"/>
                <a:gd name="csY5" fmla="*/ 11058 h 4414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157024" h="44140" extrusionOk="0">
                  <a:moveTo>
                    <a:pt x="24328" y="44140"/>
                  </a:moveTo>
                  <a:lnTo>
                    <a:pt x="57197" y="35950"/>
                  </a:lnTo>
                  <a:lnTo>
                    <a:pt x="157024" y="44140"/>
                  </a:lnTo>
                  <a:lnTo>
                    <a:pt x="123856" y="13264"/>
                  </a:lnTo>
                  <a:lnTo>
                    <a:pt x="44232" y="0"/>
                  </a:lnTo>
                  <a:lnTo>
                    <a:pt x="0" y="11058"/>
                  </a:lnTo>
                  <a:close/>
                </a:path>
              </a:pathLst>
            </a:custGeom>
            <a:noFill/>
            <a:ln w="12699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201" name="Freihandform: Form 200"/>
            <p:cNvSpPr/>
            <p:nvPr/>
          </p:nvSpPr>
          <p:spPr bwMode="auto">
            <a:xfrm>
              <a:off x="2869351" y="891902"/>
              <a:ext cx="194627" cy="61925"/>
            </a:xfrm>
            <a:custGeom>
              <a:avLst/>
              <a:gdLst>
                <a:gd name="csX0" fmla="*/ 19910 w 194627"/>
                <a:gd name="csY0" fmla="*/ 61925 h 61925"/>
                <a:gd name="csX1" fmla="*/ 37597 w 194627"/>
                <a:gd name="csY1" fmla="*/ 35380 h 61925"/>
                <a:gd name="csX2" fmla="*/ 115004 w 194627"/>
                <a:gd name="csY2" fmla="*/ 39809 h 61925"/>
                <a:gd name="csX3" fmla="*/ 194628 w 194627"/>
                <a:gd name="csY3" fmla="*/ 24322 h 61925"/>
                <a:gd name="csX4" fmla="*/ 157025 w 194627"/>
                <a:gd name="csY4" fmla="*/ 4417 h 61925"/>
                <a:gd name="csX5" fmla="*/ 44232 w 194627"/>
                <a:gd name="csY5" fmla="*/ 0 h 61925"/>
                <a:gd name="csX6" fmla="*/ 0 w 194627"/>
                <a:gd name="csY6" fmla="*/ 39809 h 619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194627" h="61925" extrusionOk="0">
                  <a:moveTo>
                    <a:pt x="19910" y="61925"/>
                  </a:moveTo>
                  <a:lnTo>
                    <a:pt x="37597" y="35380"/>
                  </a:lnTo>
                  <a:lnTo>
                    <a:pt x="115004" y="39809"/>
                  </a:lnTo>
                  <a:lnTo>
                    <a:pt x="194628" y="24322"/>
                  </a:lnTo>
                  <a:lnTo>
                    <a:pt x="157025" y="4417"/>
                  </a:lnTo>
                  <a:lnTo>
                    <a:pt x="44232" y="0"/>
                  </a:lnTo>
                  <a:lnTo>
                    <a:pt x="0" y="39809"/>
                  </a:lnTo>
                  <a:close/>
                </a:path>
              </a:pathLst>
            </a:custGeom>
            <a:noFill/>
            <a:ln w="12699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202" name="Freihandform: Form 201"/>
            <p:cNvSpPr/>
            <p:nvPr/>
          </p:nvSpPr>
          <p:spPr bwMode="auto">
            <a:xfrm>
              <a:off x="2606169" y="933923"/>
              <a:ext cx="214526" cy="79618"/>
            </a:xfrm>
            <a:custGeom>
              <a:avLst/>
              <a:gdLst>
                <a:gd name="csX0" fmla="*/ 15481 w 214526"/>
                <a:gd name="csY0" fmla="*/ 79618 h 79618"/>
                <a:gd name="csX1" fmla="*/ 0 w 214526"/>
                <a:gd name="csY1" fmla="*/ 37592 h 79618"/>
                <a:gd name="csX2" fmla="*/ 35386 w 214526"/>
                <a:gd name="csY2" fmla="*/ 0 h 79618"/>
                <a:gd name="csX3" fmla="*/ 170300 w 214526"/>
                <a:gd name="csY3" fmla="*/ 2206 h 79618"/>
                <a:gd name="csX4" fmla="*/ 214527 w 214526"/>
                <a:gd name="csY4" fmla="*/ 17687 h 79618"/>
                <a:gd name="csX5" fmla="*/ 214527 w 214526"/>
                <a:gd name="csY5" fmla="*/ 28751 h 79618"/>
                <a:gd name="csX6" fmla="*/ 68566 w 214526"/>
                <a:gd name="csY6" fmla="*/ 30963 h 7961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214526" h="79618" extrusionOk="0">
                  <a:moveTo>
                    <a:pt x="15481" y="79618"/>
                  </a:moveTo>
                  <a:lnTo>
                    <a:pt x="0" y="37592"/>
                  </a:lnTo>
                  <a:lnTo>
                    <a:pt x="35386" y="0"/>
                  </a:lnTo>
                  <a:lnTo>
                    <a:pt x="170300" y="2206"/>
                  </a:lnTo>
                  <a:lnTo>
                    <a:pt x="214527" y="17687"/>
                  </a:lnTo>
                  <a:lnTo>
                    <a:pt x="214527" y="28751"/>
                  </a:lnTo>
                  <a:lnTo>
                    <a:pt x="68566" y="30963"/>
                  </a:lnTo>
                  <a:close/>
                </a:path>
              </a:pathLst>
            </a:custGeom>
            <a:noFill/>
            <a:ln w="12699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203" name="Freihandform: Form 202"/>
            <p:cNvSpPr/>
            <p:nvPr/>
          </p:nvSpPr>
          <p:spPr bwMode="auto">
            <a:xfrm>
              <a:off x="2473472" y="975943"/>
              <a:ext cx="99528" cy="39809"/>
            </a:xfrm>
            <a:custGeom>
              <a:avLst/>
              <a:gdLst>
                <a:gd name="csX0" fmla="*/ 99528 w 99528"/>
                <a:gd name="csY0" fmla="*/ 39809 h 39809"/>
                <a:gd name="csX1" fmla="*/ 90676 w 99528"/>
                <a:gd name="csY1" fmla="*/ 8846 h 39809"/>
                <a:gd name="csX2" fmla="*/ 39809 w 99528"/>
                <a:gd name="csY2" fmla="*/ 0 h 39809"/>
                <a:gd name="csX3" fmla="*/ 0 w 99528"/>
                <a:gd name="csY3" fmla="*/ 15481 h 39809"/>
                <a:gd name="csX4" fmla="*/ 10021 w 99528"/>
                <a:gd name="csY4" fmla="*/ 38859 h 3980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99528" h="39809" extrusionOk="0">
                  <a:moveTo>
                    <a:pt x="99528" y="39809"/>
                  </a:moveTo>
                  <a:lnTo>
                    <a:pt x="90676" y="8846"/>
                  </a:lnTo>
                  <a:lnTo>
                    <a:pt x="39809" y="0"/>
                  </a:lnTo>
                  <a:lnTo>
                    <a:pt x="0" y="15481"/>
                  </a:lnTo>
                  <a:lnTo>
                    <a:pt x="10021" y="38859"/>
                  </a:lnTo>
                  <a:close/>
                </a:path>
              </a:pathLst>
            </a:custGeom>
            <a:noFill/>
            <a:ln w="12699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204" name="Freihandform: Form 203"/>
            <p:cNvSpPr/>
            <p:nvPr/>
          </p:nvSpPr>
          <p:spPr bwMode="auto">
            <a:xfrm>
              <a:off x="2190385" y="993636"/>
              <a:ext cx="267611" cy="55290"/>
            </a:xfrm>
            <a:custGeom>
              <a:avLst/>
              <a:gdLst>
                <a:gd name="csX0" fmla="*/ 17693 w 267611"/>
                <a:gd name="csY0" fmla="*/ 55290 h 55290"/>
                <a:gd name="csX1" fmla="*/ 165877 w 267611"/>
                <a:gd name="csY1" fmla="*/ 44232 h 55290"/>
                <a:gd name="csX2" fmla="*/ 267611 w 267611"/>
                <a:gd name="csY2" fmla="*/ 17693 h 55290"/>
                <a:gd name="csX3" fmla="*/ 247701 w 267611"/>
                <a:gd name="csY3" fmla="*/ 0 h 55290"/>
                <a:gd name="csX4" fmla="*/ 61925 w 267611"/>
                <a:gd name="csY4" fmla="*/ 0 h 55290"/>
                <a:gd name="csX5" fmla="*/ 0 w 267611"/>
                <a:gd name="csY5" fmla="*/ 26539 h 5529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267611" h="55290" extrusionOk="0">
                  <a:moveTo>
                    <a:pt x="17693" y="55290"/>
                  </a:moveTo>
                  <a:lnTo>
                    <a:pt x="165877" y="44232"/>
                  </a:lnTo>
                  <a:lnTo>
                    <a:pt x="267611" y="17693"/>
                  </a:lnTo>
                  <a:lnTo>
                    <a:pt x="247701" y="0"/>
                  </a:lnTo>
                  <a:lnTo>
                    <a:pt x="61925" y="0"/>
                  </a:lnTo>
                  <a:lnTo>
                    <a:pt x="0" y="26539"/>
                  </a:lnTo>
                  <a:close/>
                </a:path>
              </a:pathLst>
            </a:custGeom>
            <a:noFill/>
            <a:ln w="12699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205" name="Freihandform: Form 204"/>
            <p:cNvSpPr/>
            <p:nvPr/>
          </p:nvSpPr>
          <p:spPr bwMode="auto">
            <a:xfrm>
              <a:off x="1847585" y="1058049"/>
              <a:ext cx="285303" cy="48379"/>
            </a:xfrm>
            <a:custGeom>
              <a:avLst/>
              <a:gdLst>
                <a:gd name="csX0" fmla="*/ 33174 w 285303"/>
                <a:gd name="csY0" fmla="*/ 48379 h 48379"/>
                <a:gd name="csX1" fmla="*/ 0 w 285303"/>
                <a:gd name="csY1" fmla="*/ 37315 h 48379"/>
                <a:gd name="csX2" fmla="*/ 8852 w 285303"/>
                <a:gd name="csY2" fmla="*/ 28475 h 48379"/>
                <a:gd name="csX3" fmla="*/ 194374 w 285303"/>
                <a:gd name="csY3" fmla="*/ 0 h 48379"/>
                <a:gd name="csX4" fmla="*/ 285304 w 285303"/>
                <a:gd name="csY4" fmla="*/ 19628 h 48379"/>
                <a:gd name="csX5" fmla="*/ 283092 w 285303"/>
                <a:gd name="csY5" fmla="*/ 30686 h 48379"/>
                <a:gd name="csX6" fmla="*/ 144273 w 285303"/>
                <a:gd name="csY6" fmla="*/ 40489 h 4837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285303" h="48379" extrusionOk="0">
                  <a:moveTo>
                    <a:pt x="33174" y="48379"/>
                  </a:moveTo>
                  <a:lnTo>
                    <a:pt x="0" y="37315"/>
                  </a:lnTo>
                  <a:lnTo>
                    <a:pt x="8852" y="28475"/>
                  </a:lnTo>
                  <a:lnTo>
                    <a:pt x="194374" y="0"/>
                  </a:lnTo>
                  <a:lnTo>
                    <a:pt x="285304" y="19628"/>
                  </a:lnTo>
                  <a:lnTo>
                    <a:pt x="283092" y="30686"/>
                  </a:lnTo>
                  <a:lnTo>
                    <a:pt x="144273" y="40489"/>
                  </a:lnTo>
                  <a:close/>
                </a:path>
              </a:pathLst>
            </a:custGeom>
            <a:noFill/>
            <a:ln w="12699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206" name="Freihandform: Form 205"/>
            <p:cNvSpPr/>
            <p:nvPr/>
          </p:nvSpPr>
          <p:spPr bwMode="auto">
            <a:xfrm>
              <a:off x="1832104" y="1126333"/>
              <a:ext cx="59719" cy="64136"/>
            </a:xfrm>
            <a:custGeom>
              <a:avLst/>
              <a:gdLst>
                <a:gd name="csX0" fmla="*/ 28751 w 59719"/>
                <a:gd name="csY0" fmla="*/ 64137 h 64136"/>
                <a:gd name="csX1" fmla="*/ 6635 w 59719"/>
                <a:gd name="csY1" fmla="*/ 50867 h 64136"/>
                <a:gd name="csX2" fmla="*/ 0 w 59719"/>
                <a:gd name="csY2" fmla="*/ 17693 h 64136"/>
                <a:gd name="csX3" fmla="*/ 39809 w 59719"/>
                <a:gd name="csY3" fmla="*/ 0 h 64136"/>
                <a:gd name="csX4" fmla="*/ 59719 w 59719"/>
                <a:gd name="csY4" fmla="*/ 22116 h 64136"/>
                <a:gd name="csX5" fmla="*/ 46444 w 59719"/>
                <a:gd name="csY5" fmla="*/ 59714 h 6413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59719" h="64136" extrusionOk="0">
                  <a:moveTo>
                    <a:pt x="28751" y="64137"/>
                  </a:moveTo>
                  <a:lnTo>
                    <a:pt x="6635" y="50867"/>
                  </a:lnTo>
                  <a:lnTo>
                    <a:pt x="0" y="17693"/>
                  </a:lnTo>
                  <a:lnTo>
                    <a:pt x="39809" y="0"/>
                  </a:lnTo>
                  <a:lnTo>
                    <a:pt x="59719" y="22116"/>
                  </a:lnTo>
                  <a:lnTo>
                    <a:pt x="46444" y="59714"/>
                  </a:lnTo>
                  <a:close/>
                </a:path>
              </a:pathLst>
            </a:custGeom>
            <a:noFill/>
            <a:ln w="12699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207" name="Freihandform: Form 206"/>
            <p:cNvSpPr/>
            <p:nvPr/>
          </p:nvSpPr>
          <p:spPr bwMode="auto">
            <a:xfrm>
              <a:off x="1564504" y="1194893"/>
              <a:ext cx="196833" cy="132691"/>
            </a:xfrm>
            <a:custGeom>
              <a:avLst/>
              <a:gdLst>
                <a:gd name="csX0" fmla="*/ 112787 w 196833"/>
                <a:gd name="csY0" fmla="*/ 132691 h 132691"/>
                <a:gd name="csX1" fmla="*/ 61919 w 196833"/>
                <a:gd name="csY1" fmla="*/ 126056 h 132691"/>
                <a:gd name="csX2" fmla="*/ 6629 w 196833"/>
                <a:gd name="csY2" fmla="*/ 84041 h 132691"/>
                <a:gd name="csX3" fmla="*/ 0 w 196833"/>
                <a:gd name="csY3" fmla="*/ 37597 h 132691"/>
                <a:gd name="csX4" fmla="*/ 123850 w 196833"/>
                <a:gd name="csY4" fmla="*/ 0 h 132691"/>
                <a:gd name="csX5" fmla="*/ 185770 w 196833"/>
                <a:gd name="csY5" fmla="*/ 33168 h 132691"/>
                <a:gd name="csX6" fmla="*/ 196834 w 196833"/>
                <a:gd name="csY6" fmla="*/ 48650 h 132691"/>
                <a:gd name="csX7" fmla="*/ 92070 w 196833"/>
                <a:gd name="csY7" fmla="*/ 76957 h 13269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</a:cxnLst>
              <a:rect l="l" t="t" r="r" b="b"/>
              <a:pathLst>
                <a:path w="196833" h="132691" extrusionOk="0">
                  <a:moveTo>
                    <a:pt x="112787" y="132691"/>
                  </a:moveTo>
                  <a:lnTo>
                    <a:pt x="61919" y="126056"/>
                  </a:lnTo>
                  <a:lnTo>
                    <a:pt x="6629" y="84041"/>
                  </a:lnTo>
                  <a:lnTo>
                    <a:pt x="0" y="37597"/>
                  </a:lnTo>
                  <a:lnTo>
                    <a:pt x="123850" y="0"/>
                  </a:lnTo>
                  <a:lnTo>
                    <a:pt x="185770" y="33168"/>
                  </a:lnTo>
                  <a:lnTo>
                    <a:pt x="196834" y="48650"/>
                  </a:lnTo>
                  <a:lnTo>
                    <a:pt x="92070" y="76957"/>
                  </a:lnTo>
                  <a:close/>
                </a:path>
              </a:pathLst>
            </a:custGeom>
            <a:solidFill>
              <a:srgbClr val="7B1932"/>
            </a:solidFill>
            <a:ln w="12699" cap="flat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</p:grpSp>
      <p:sp>
        <p:nvSpPr>
          <p:cNvPr id="2" name="Rechteck 1"/>
          <p:cNvSpPr/>
          <p:nvPr/>
        </p:nvSpPr>
        <p:spPr bwMode="auto">
          <a:xfrm>
            <a:off x="185827" y="4608642"/>
            <a:ext cx="814199" cy="421386"/>
          </a:xfrm>
          <a:prstGeom prst="rect">
            <a:avLst/>
          </a:prstGeom>
          <a:solidFill>
            <a:srgbClr val="7B19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3" name="Rechteck 2"/>
          <p:cNvSpPr/>
          <p:nvPr/>
        </p:nvSpPr>
        <p:spPr bwMode="auto">
          <a:xfrm>
            <a:off x="187509" y="6270645"/>
            <a:ext cx="814199" cy="421386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4" name="Rechteck 3"/>
          <p:cNvSpPr/>
          <p:nvPr/>
        </p:nvSpPr>
        <p:spPr bwMode="auto">
          <a:xfrm>
            <a:off x="195952" y="5155711"/>
            <a:ext cx="814199" cy="421386"/>
          </a:xfrm>
          <a:prstGeom prst="rect">
            <a:avLst/>
          </a:prstGeom>
          <a:solidFill>
            <a:srgbClr val="DF5F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5" name="Rechteck 4"/>
          <p:cNvSpPr/>
          <p:nvPr/>
        </p:nvSpPr>
        <p:spPr bwMode="auto">
          <a:xfrm>
            <a:off x="187508" y="5702780"/>
            <a:ext cx="814199" cy="421386"/>
          </a:xfrm>
          <a:prstGeom prst="rect">
            <a:avLst/>
          </a:prstGeom>
          <a:solidFill>
            <a:srgbClr val="B6B6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" name="Textfeld 7"/>
          <p:cNvSpPr txBox="1"/>
          <p:nvPr/>
        </p:nvSpPr>
        <p:spPr bwMode="auto">
          <a:xfrm>
            <a:off x="110128" y="4357173"/>
            <a:ext cx="108039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sz="1050" b="1"/>
              <a:t>Farbvorschläge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0" name="Freihandform: Form 149"/>
          <p:cNvSpPr/>
          <p:nvPr/>
        </p:nvSpPr>
        <p:spPr bwMode="auto">
          <a:xfrm>
            <a:off x="6076630" y="2937591"/>
            <a:ext cx="988596" cy="1105806"/>
          </a:xfrm>
          <a:custGeom>
            <a:avLst/>
            <a:gdLst>
              <a:gd name="csX0" fmla="*/ 482137 w 988597"/>
              <a:gd name="csY0" fmla="*/ 1032824 h 1105806"/>
              <a:gd name="csX1" fmla="*/ 468868 w 988597"/>
              <a:gd name="csY1" fmla="*/ 973110 h 1105806"/>
              <a:gd name="csX2" fmla="*/ 515312 w 988597"/>
              <a:gd name="csY2" fmla="*/ 966476 h 1105806"/>
              <a:gd name="csX3" fmla="*/ 546268 w 988597"/>
              <a:gd name="csY3" fmla="*/ 979739 h 1105806"/>
              <a:gd name="csX4" fmla="*/ 515312 w 988597"/>
              <a:gd name="csY4" fmla="*/ 844836 h 1105806"/>
              <a:gd name="csX5" fmla="*/ 548486 w 988597"/>
              <a:gd name="csY5" fmla="*/ 800604 h 1105806"/>
              <a:gd name="csX6" fmla="*/ 570602 w 988597"/>
              <a:gd name="csY6" fmla="*/ 800604 h 1105806"/>
              <a:gd name="csX7" fmla="*/ 628104 w 988597"/>
              <a:gd name="csY7" fmla="*/ 842625 h 1105806"/>
              <a:gd name="csX8" fmla="*/ 639162 w 988597"/>
              <a:gd name="csY8" fmla="*/ 811663 h 1105806"/>
              <a:gd name="csX9" fmla="*/ 656855 w 988597"/>
              <a:gd name="csY9" fmla="*/ 763007 h 1105806"/>
              <a:gd name="csX10" fmla="*/ 690018 w 988597"/>
              <a:gd name="csY10" fmla="*/ 729827 h 1105806"/>
              <a:gd name="csX11" fmla="*/ 707711 w 988597"/>
              <a:gd name="csY11" fmla="*/ 754155 h 1105806"/>
              <a:gd name="csX12" fmla="*/ 736473 w 988597"/>
              <a:gd name="csY12" fmla="*/ 743102 h 1105806"/>
              <a:gd name="csX13" fmla="*/ 760795 w 988597"/>
              <a:gd name="csY13" fmla="*/ 763007 h 1105806"/>
              <a:gd name="csX14" fmla="*/ 811674 w 988597"/>
              <a:gd name="csY14" fmla="*/ 771853 h 1105806"/>
              <a:gd name="csX15" fmla="*/ 833779 w 988597"/>
              <a:gd name="csY15" fmla="*/ 802816 h 1105806"/>
              <a:gd name="csX16" fmla="*/ 853677 w 988597"/>
              <a:gd name="csY16" fmla="*/ 802816 h 1105806"/>
              <a:gd name="csX17" fmla="*/ 891280 w 988597"/>
              <a:gd name="csY17" fmla="*/ 776271 h 1105806"/>
              <a:gd name="csX18" fmla="*/ 911179 w 988597"/>
              <a:gd name="csY18" fmla="*/ 725410 h 1105806"/>
              <a:gd name="csX19" fmla="*/ 922249 w 988597"/>
              <a:gd name="csY19" fmla="*/ 720986 h 1105806"/>
              <a:gd name="csX20" fmla="*/ 988597 w 988597"/>
              <a:gd name="csY20" fmla="*/ 720986 h 1105806"/>
              <a:gd name="csX21" fmla="*/ 913396 w 988597"/>
              <a:gd name="csY21" fmla="*/ 623675 h 1105806"/>
              <a:gd name="csX22" fmla="*/ 891280 w 988597"/>
              <a:gd name="csY22" fmla="*/ 568385 h 1105806"/>
              <a:gd name="csX23" fmla="*/ 906773 w 988597"/>
              <a:gd name="csY23" fmla="*/ 537422 h 1105806"/>
              <a:gd name="csX24" fmla="*/ 937730 w 988597"/>
              <a:gd name="csY24" fmla="*/ 490973 h 1105806"/>
              <a:gd name="csX25" fmla="*/ 942159 w 988597"/>
              <a:gd name="csY25" fmla="*/ 446740 h 1105806"/>
              <a:gd name="csX26" fmla="*/ 928878 w 988597"/>
              <a:gd name="csY26" fmla="*/ 442323 h 1105806"/>
              <a:gd name="csX27" fmla="*/ 878011 w 988597"/>
              <a:gd name="csY27" fmla="*/ 479920 h 1105806"/>
              <a:gd name="csX28" fmla="*/ 844848 w 988597"/>
              <a:gd name="csY28" fmla="*/ 429053 h 1105806"/>
              <a:gd name="csX29" fmla="*/ 802822 w 988597"/>
              <a:gd name="csY29" fmla="*/ 356070 h 1105806"/>
              <a:gd name="csX30" fmla="*/ 751954 w 988597"/>
              <a:gd name="csY30" fmla="*/ 278658 h 1105806"/>
              <a:gd name="csX31" fmla="*/ 743102 w 988597"/>
              <a:gd name="csY31" fmla="*/ 247701 h 1105806"/>
              <a:gd name="csX32" fmla="*/ 703305 w 988597"/>
              <a:gd name="csY32" fmla="*/ 256542 h 1105806"/>
              <a:gd name="csX33" fmla="*/ 694452 w 988597"/>
              <a:gd name="csY33" fmla="*/ 176923 h 1105806"/>
              <a:gd name="csX34" fmla="*/ 652426 w 988597"/>
              <a:gd name="csY34" fmla="*/ 112787 h 1105806"/>
              <a:gd name="csX35" fmla="*/ 654638 w 988597"/>
              <a:gd name="csY35" fmla="*/ 79618 h 1105806"/>
              <a:gd name="csX36" fmla="*/ 568396 w 988597"/>
              <a:gd name="csY36" fmla="*/ 110575 h 1105806"/>
              <a:gd name="csX37" fmla="*/ 533005 w 988597"/>
              <a:gd name="csY37" fmla="*/ 137120 h 1105806"/>
              <a:gd name="csX38" fmla="*/ 537440 w 988597"/>
              <a:gd name="csY38" fmla="*/ 148178 h 1105806"/>
              <a:gd name="csX39" fmla="*/ 433476 w 988597"/>
              <a:gd name="csY39" fmla="*/ 81824 h 1105806"/>
              <a:gd name="csX40" fmla="*/ 406954 w 988597"/>
              <a:gd name="csY40" fmla="*/ 28751 h 1105806"/>
              <a:gd name="csX41" fmla="*/ 356064 w 988597"/>
              <a:gd name="csY41" fmla="*/ 0 h 1105806"/>
              <a:gd name="csX42" fmla="*/ 260976 w 988597"/>
              <a:gd name="csY42" fmla="*/ 55290 h 1105806"/>
              <a:gd name="csX43" fmla="*/ 241066 w 988597"/>
              <a:gd name="csY43" fmla="*/ 42021 h 1105806"/>
              <a:gd name="csX44" fmla="*/ 179141 w 988597"/>
              <a:gd name="csY44" fmla="*/ 128274 h 1105806"/>
              <a:gd name="csX45" fmla="*/ 187993 w 988597"/>
              <a:gd name="csY45" fmla="*/ 163654 h 1105806"/>
              <a:gd name="csX46" fmla="*/ 139331 w 988597"/>
              <a:gd name="csY46" fmla="*/ 236643 h 1105806"/>
              <a:gd name="csX47" fmla="*/ 157013 w 988597"/>
              <a:gd name="csY47" fmla="*/ 314043 h 1105806"/>
              <a:gd name="csX48" fmla="*/ 192416 w 988597"/>
              <a:gd name="csY48" fmla="*/ 382609 h 1105806"/>
              <a:gd name="csX49" fmla="*/ 159230 w 988597"/>
              <a:gd name="csY49" fmla="*/ 431259 h 1105806"/>
              <a:gd name="csX50" fmla="*/ 168082 w 988597"/>
              <a:gd name="csY50" fmla="*/ 442323 h 1105806"/>
              <a:gd name="csX51" fmla="*/ 161448 w 988597"/>
              <a:gd name="csY51" fmla="*/ 444535 h 1105806"/>
              <a:gd name="csX52" fmla="*/ 207892 w 988597"/>
              <a:gd name="csY52" fmla="*/ 493190 h 1105806"/>
              <a:gd name="csX53" fmla="*/ 187993 w 988597"/>
              <a:gd name="csY53" fmla="*/ 535211 h 1105806"/>
              <a:gd name="csX54" fmla="*/ 161448 w 988597"/>
              <a:gd name="csY54" fmla="*/ 552903 h 1105806"/>
              <a:gd name="csX55" fmla="*/ 187993 w 988597"/>
              <a:gd name="csY55" fmla="*/ 594924 h 1105806"/>
              <a:gd name="csX56" fmla="*/ 159230 w 988597"/>
              <a:gd name="csY56" fmla="*/ 594924 h 1105806"/>
              <a:gd name="csX57" fmla="*/ 114998 w 988597"/>
              <a:gd name="csY57" fmla="*/ 623675 h 1105806"/>
              <a:gd name="csX58" fmla="*/ 64142 w 988597"/>
              <a:gd name="csY58" fmla="*/ 674537 h 1105806"/>
              <a:gd name="csX59" fmla="*/ 33174 w 988597"/>
              <a:gd name="csY59" fmla="*/ 685595 h 1105806"/>
              <a:gd name="csX60" fmla="*/ 2217 w 988597"/>
              <a:gd name="csY60" fmla="*/ 683383 h 1105806"/>
              <a:gd name="csX61" fmla="*/ 0 w 988597"/>
              <a:gd name="csY61" fmla="*/ 687812 h 1105806"/>
              <a:gd name="csX62" fmla="*/ 19910 w 988597"/>
              <a:gd name="csY62" fmla="*/ 701082 h 1105806"/>
              <a:gd name="csX63" fmla="*/ 26539 w 988597"/>
              <a:gd name="csY63" fmla="*/ 751949 h 1105806"/>
              <a:gd name="csX64" fmla="*/ 44232 w 988597"/>
              <a:gd name="csY64" fmla="*/ 835990 h 1105806"/>
              <a:gd name="csX65" fmla="*/ 75201 w 988597"/>
              <a:gd name="csY65" fmla="*/ 840408 h 1105806"/>
              <a:gd name="csX66" fmla="*/ 119433 w 988597"/>
              <a:gd name="csY66" fmla="*/ 871376 h 1105806"/>
              <a:gd name="csX67" fmla="*/ 159230 w 988597"/>
              <a:gd name="csY67" fmla="*/ 957629 h 1105806"/>
              <a:gd name="csX68" fmla="*/ 168082 w 988597"/>
              <a:gd name="csY68" fmla="*/ 999644 h 1105806"/>
              <a:gd name="csX69" fmla="*/ 218950 w 988597"/>
              <a:gd name="csY69" fmla="*/ 984163 h 1105806"/>
              <a:gd name="csX70" fmla="*/ 221167 w 988597"/>
              <a:gd name="csY70" fmla="*/ 1001861 h 1105806"/>
              <a:gd name="csX71" fmla="*/ 192416 w 988597"/>
              <a:gd name="csY71" fmla="*/ 1039459 h 1105806"/>
              <a:gd name="csX72" fmla="*/ 221167 w 988597"/>
              <a:gd name="csY72" fmla="*/ 1088114 h 1105806"/>
              <a:gd name="csX73" fmla="*/ 243283 w 988597"/>
              <a:gd name="csY73" fmla="*/ 1105807 h 1105806"/>
              <a:gd name="csX74" fmla="*/ 300774 w 988597"/>
              <a:gd name="csY74" fmla="*/ 1105807 h 1105806"/>
              <a:gd name="csX75" fmla="*/ 294150 w 988597"/>
              <a:gd name="csY75" fmla="*/ 1039459 h 1105806"/>
              <a:gd name="csX76" fmla="*/ 318467 w 988597"/>
              <a:gd name="csY76" fmla="*/ 1054940 h 1105806"/>
              <a:gd name="csX77" fmla="*/ 353870 w 988597"/>
              <a:gd name="csY77" fmla="*/ 1039459 h 1105806"/>
              <a:gd name="csX78" fmla="*/ 382609 w 988597"/>
              <a:gd name="csY78" fmla="*/ 1081474 h 1105806"/>
              <a:gd name="csX79" fmla="*/ 411360 w 988597"/>
              <a:gd name="csY79" fmla="*/ 1041665 h 1105806"/>
              <a:gd name="csX80" fmla="*/ 468868 w 988597"/>
              <a:gd name="csY80" fmla="*/ 1048305 h 1105806"/>
              <a:gd name="csX81" fmla="*/ 464456 w 988597"/>
              <a:gd name="csY81" fmla="*/ 1057151 h 110580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</a:cxnLst>
            <a:rect l="l" t="t" r="r" b="b"/>
            <a:pathLst>
              <a:path w="988597" h="1105806" extrusionOk="0">
                <a:moveTo>
                  <a:pt x="482137" y="1032824"/>
                </a:moveTo>
                <a:lnTo>
                  <a:pt x="468868" y="973110"/>
                </a:lnTo>
                <a:lnTo>
                  <a:pt x="515312" y="966476"/>
                </a:lnTo>
                <a:lnTo>
                  <a:pt x="546268" y="979739"/>
                </a:lnTo>
                <a:lnTo>
                  <a:pt x="515312" y="844836"/>
                </a:lnTo>
                <a:lnTo>
                  <a:pt x="548486" y="800604"/>
                </a:lnTo>
                <a:lnTo>
                  <a:pt x="570602" y="800604"/>
                </a:lnTo>
                <a:lnTo>
                  <a:pt x="628104" y="842625"/>
                </a:lnTo>
                <a:lnTo>
                  <a:pt x="639162" y="811663"/>
                </a:lnTo>
                <a:lnTo>
                  <a:pt x="656855" y="763007"/>
                </a:lnTo>
                <a:lnTo>
                  <a:pt x="690018" y="729827"/>
                </a:lnTo>
                <a:lnTo>
                  <a:pt x="707711" y="754155"/>
                </a:lnTo>
                <a:lnTo>
                  <a:pt x="736473" y="743102"/>
                </a:lnTo>
                <a:lnTo>
                  <a:pt x="760795" y="763007"/>
                </a:lnTo>
                <a:lnTo>
                  <a:pt x="811674" y="771853"/>
                </a:lnTo>
                <a:lnTo>
                  <a:pt x="833779" y="802816"/>
                </a:lnTo>
                <a:lnTo>
                  <a:pt x="853677" y="802816"/>
                </a:lnTo>
                <a:lnTo>
                  <a:pt x="891280" y="776271"/>
                </a:lnTo>
                <a:lnTo>
                  <a:pt x="911179" y="725410"/>
                </a:lnTo>
                <a:lnTo>
                  <a:pt x="922249" y="720986"/>
                </a:lnTo>
                <a:lnTo>
                  <a:pt x="988597" y="720986"/>
                </a:lnTo>
                <a:lnTo>
                  <a:pt x="913396" y="623675"/>
                </a:lnTo>
                <a:lnTo>
                  <a:pt x="891280" y="568385"/>
                </a:lnTo>
                <a:lnTo>
                  <a:pt x="906773" y="537422"/>
                </a:lnTo>
                <a:lnTo>
                  <a:pt x="937730" y="490973"/>
                </a:lnTo>
                <a:lnTo>
                  <a:pt x="942159" y="446740"/>
                </a:lnTo>
                <a:lnTo>
                  <a:pt x="928878" y="442323"/>
                </a:lnTo>
                <a:lnTo>
                  <a:pt x="878011" y="479920"/>
                </a:lnTo>
                <a:lnTo>
                  <a:pt x="844848" y="429053"/>
                </a:lnTo>
                <a:lnTo>
                  <a:pt x="802822" y="356070"/>
                </a:lnTo>
                <a:lnTo>
                  <a:pt x="751954" y="278658"/>
                </a:lnTo>
                <a:lnTo>
                  <a:pt x="743102" y="247701"/>
                </a:lnTo>
                <a:lnTo>
                  <a:pt x="703305" y="256542"/>
                </a:lnTo>
                <a:lnTo>
                  <a:pt x="694452" y="176923"/>
                </a:lnTo>
                <a:lnTo>
                  <a:pt x="652426" y="112787"/>
                </a:lnTo>
                <a:lnTo>
                  <a:pt x="654638" y="79618"/>
                </a:lnTo>
                <a:lnTo>
                  <a:pt x="568396" y="110575"/>
                </a:lnTo>
                <a:lnTo>
                  <a:pt x="533005" y="137120"/>
                </a:lnTo>
                <a:lnTo>
                  <a:pt x="537440" y="148178"/>
                </a:lnTo>
                <a:lnTo>
                  <a:pt x="433476" y="81824"/>
                </a:lnTo>
                <a:lnTo>
                  <a:pt x="406954" y="28751"/>
                </a:lnTo>
                <a:lnTo>
                  <a:pt x="356064" y="0"/>
                </a:lnTo>
                <a:lnTo>
                  <a:pt x="260976" y="55290"/>
                </a:lnTo>
                <a:lnTo>
                  <a:pt x="241066" y="42021"/>
                </a:lnTo>
                <a:lnTo>
                  <a:pt x="179141" y="128274"/>
                </a:lnTo>
                <a:lnTo>
                  <a:pt x="187993" y="163654"/>
                </a:lnTo>
                <a:lnTo>
                  <a:pt x="139331" y="236643"/>
                </a:lnTo>
                <a:lnTo>
                  <a:pt x="157013" y="314043"/>
                </a:lnTo>
                <a:lnTo>
                  <a:pt x="192416" y="382609"/>
                </a:lnTo>
                <a:lnTo>
                  <a:pt x="159230" y="431259"/>
                </a:lnTo>
                <a:lnTo>
                  <a:pt x="168082" y="442323"/>
                </a:lnTo>
                <a:lnTo>
                  <a:pt x="161448" y="444535"/>
                </a:lnTo>
                <a:lnTo>
                  <a:pt x="207892" y="493190"/>
                </a:lnTo>
                <a:lnTo>
                  <a:pt x="187993" y="535211"/>
                </a:lnTo>
                <a:lnTo>
                  <a:pt x="161448" y="552903"/>
                </a:lnTo>
                <a:lnTo>
                  <a:pt x="187993" y="594924"/>
                </a:lnTo>
                <a:lnTo>
                  <a:pt x="159230" y="594924"/>
                </a:lnTo>
                <a:lnTo>
                  <a:pt x="114998" y="623675"/>
                </a:lnTo>
                <a:lnTo>
                  <a:pt x="64142" y="674537"/>
                </a:lnTo>
                <a:lnTo>
                  <a:pt x="33174" y="685595"/>
                </a:lnTo>
                <a:lnTo>
                  <a:pt x="2217" y="683383"/>
                </a:lnTo>
                <a:lnTo>
                  <a:pt x="0" y="687812"/>
                </a:lnTo>
                <a:lnTo>
                  <a:pt x="19910" y="701082"/>
                </a:lnTo>
                <a:lnTo>
                  <a:pt x="26539" y="751949"/>
                </a:lnTo>
                <a:lnTo>
                  <a:pt x="44232" y="835990"/>
                </a:lnTo>
                <a:lnTo>
                  <a:pt x="75201" y="840408"/>
                </a:lnTo>
                <a:lnTo>
                  <a:pt x="119433" y="871376"/>
                </a:lnTo>
                <a:lnTo>
                  <a:pt x="159230" y="957629"/>
                </a:lnTo>
                <a:lnTo>
                  <a:pt x="168082" y="999644"/>
                </a:lnTo>
                <a:lnTo>
                  <a:pt x="218950" y="984163"/>
                </a:lnTo>
                <a:lnTo>
                  <a:pt x="221167" y="1001861"/>
                </a:lnTo>
                <a:lnTo>
                  <a:pt x="192416" y="1039459"/>
                </a:lnTo>
                <a:lnTo>
                  <a:pt x="221167" y="1088114"/>
                </a:lnTo>
                <a:lnTo>
                  <a:pt x="243283" y="1105807"/>
                </a:lnTo>
                <a:lnTo>
                  <a:pt x="300774" y="1105807"/>
                </a:lnTo>
                <a:lnTo>
                  <a:pt x="294150" y="1039459"/>
                </a:lnTo>
                <a:lnTo>
                  <a:pt x="318467" y="1054940"/>
                </a:lnTo>
                <a:lnTo>
                  <a:pt x="353870" y="1039459"/>
                </a:lnTo>
                <a:lnTo>
                  <a:pt x="382609" y="1081474"/>
                </a:lnTo>
                <a:lnTo>
                  <a:pt x="411360" y="1041665"/>
                </a:lnTo>
                <a:lnTo>
                  <a:pt x="468868" y="1048305"/>
                </a:lnTo>
                <a:lnTo>
                  <a:pt x="464456" y="1057151"/>
                </a:lnTo>
                <a:close/>
              </a:path>
            </a:pathLst>
          </a:custGeom>
          <a:solidFill>
            <a:srgbClr val="DF5F81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51" name="Freihandform: Form 150"/>
          <p:cNvSpPr/>
          <p:nvPr/>
        </p:nvSpPr>
        <p:spPr bwMode="auto">
          <a:xfrm>
            <a:off x="5382183" y="2720847"/>
            <a:ext cx="935512" cy="964269"/>
          </a:xfrm>
          <a:custGeom>
            <a:avLst/>
            <a:gdLst>
              <a:gd name="csX0" fmla="*/ 935512 w 935512"/>
              <a:gd name="csY0" fmla="*/ 258765 h 964269"/>
              <a:gd name="csX1" fmla="*/ 873587 w 935512"/>
              <a:gd name="csY1" fmla="*/ 345018 h 964269"/>
              <a:gd name="csX2" fmla="*/ 882440 w 935512"/>
              <a:gd name="csY2" fmla="*/ 380398 h 964269"/>
              <a:gd name="csX3" fmla="*/ 833778 w 935512"/>
              <a:gd name="csY3" fmla="*/ 453387 h 964269"/>
              <a:gd name="csX4" fmla="*/ 851460 w 935512"/>
              <a:gd name="csY4" fmla="*/ 530787 h 964269"/>
              <a:gd name="csX5" fmla="*/ 886863 w 935512"/>
              <a:gd name="csY5" fmla="*/ 599353 h 964269"/>
              <a:gd name="csX6" fmla="*/ 853677 w 935512"/>
              <a:gd name="csY6" fmla="*/ 648003 h 964269"/>
              <a:gd name="csX7" fmla="*/ 862529 w 935512"/>
              <a:gd name="csY7" fmla="*/ 659067 h 964269"/>
              <a:gd name="csX8" fmla="*/ 855894 w 935512"/>
              <a:gd name="csY8" fmla="*/ 661278 h 964269"/>
              <a:gd name="csX9" fmla="*/ 902338 w 935512"/>
              <a:gd name="csY9" fmla="*/ 709934 h 964269"/>
              <a:gd name="csX10" fmla="*/ 882440 w 935512"/>
              <a:gd name="csY10" fmla="*/ 751955 h 964269"/>
              <a:gd name="csX11" fmla="*/ 855894 w 935512"/>
              <a:gd name="csY11" fmla="*/ 769647 h 964269"/>
              <a:gd name="csX12" fmla="*/ 882440 w 935512"/>
              <a:gd name="csY12" fmla="*/ 811668 h 964269"/>
              <a:gd name="csX13" fmla="*/ 853677 w 935512"/>
              <a:gd name="csY13" fmla="*/ 811668 h 964269"/>
              <a:gd name="csX14" fmla="*/ 809445 w 935512"/>
              <a:gd name="csY14" fmla="*/ 840419 h 964269"/>
              <a:gd name="csX15" fmla="*/ 758589 w 935512"/>
              <a:gd name="csY15" fmla="*/ 891280 h 964269"/>
              <a:gd name="csX16" fmla="*/ 727621 w 935512"/>
              <a:gd name="csY16" fmla="*/ 902338 h 964269"/>
              <a:gd name="csX17" fmla="*/ 696664 w 935512"/>
              <a:gd name="csY17" fmla="*/ 900127 h 964269"/>
              <a:gd name="csX18" fmla="*/ 694447 w 935512"/>
              <a:gd name="csY18" fmla="*/ 904556 h 964269"/>
              <a:gd name="csX19" fmla="*/ 714357 w 935512"/>
              <a:gd name="csY19" fmla="*/ 917826 h 964269"/>
              <a:gd name="csX20" fmla="*/ 707711 w 935512"/>
              <a:gd name="csY20" fmla="*/ 964269 h 964269"/>
              <a:gd name="csX21" fmla="*/ 690018 w 935512"/>
              <a:gd name="csY21" fmla="*/ 955417 h 964269"/>
              <a:gd name="csX22" fmla="*/ 588283 w 935512"/>
              <a:gd name="csY22" fmla="*/ 911185 h 964269"/>
              <a:gd name="csX23" fmla="*/ 577225 w 935512"/>
              <a:gd name="csY23" fmla="*/ 931089 h 964269"/>
              <a:gd name="csX24" fmla="*/ 530793 w 935512"/>
              <a:gd name="csY24" fmla="*/ 935518 h 964269"/>
              <a:gd name="csX25" fmla="*/ 502025 w 935512"/>
              <a:gd name="csY25" fmla="*/ 915614 h 964269"/>
              <a:gd name="csX26" fmla="*/ 460010 w 935512"/>
              <a:gd name="csY26" fmla="*/ 884651 h 964269"/>
              <a:gd name="csX27" fmla="*/ 455598 w 935512"/>
              <a:gd name="csY27" fmla="*/ 860318 h 964269"/>
              <a:gd name="csX28" fmla="*/ 338377 w 935512"/>
              <a:gd name="csY28" fmla="*/ 862535 h 964269"/>
              <a:gd name="csX29" fmla="*/ 349435 w 935512"/>
              <a:gd name="csY29" fmla="*/ 778488 h 964269"/>
              <a:gd name="csX30" fmla="*/ 338377 w 935512"/>
              <a:gd name="csY30" fmla="*/ 771853 h 964269"/>
              <a:gd name="csX31" fmla="*/ 311831 w 935512"/>
              <a:gd name="csY31" fmla="*/ 771853 h 964269"/>
              <a:gd name="csX32" fmla="*/ 199051 w 935512"/>
              <a:gd name="csY32" fmla="*/ 745314 h 964269"/>
              <a:gd name="csX33" fmla="*/ 203468 w 935512"/>
              <a:gd name="csY33" fmla="*/ 714357 h 964269"/>
              <a:gd name="csX34" fmla="*/ 132691 w 935512"/>
              <a:gd name="csY34" fmla="*/ 734262 h 964269"/>
              <a:gd name="csX35" fmla="*/ 128273 w 935512"/>
              <a:gd name="csY35" fmla="*/ 720992 h 964269"/>
              <a:gd name="csX36" fmla="*/ 6629 w 935512"/>
              <a:gd name="csY36" fmla="*/ 641374 h 964269"/>
              <a:gd name="csX37" fmla="*/ 19899 w 935512"/>
              <a:gd name="csY37" fmla="*/ 575020 h 964269"/>
              <a:gd name="csX38" fmla="*/ 0 w 935512"/>
              <a:gd name="csY38" fmla="*/ 557333 h 964269"/>
              <a:gd name="csX39" fmla="*/ 6629 w 935512"/>
              <a:gd name="csY39" fmla="*/ 513094 h 964269"/>
              <a:gd name="csX40" fmla="*/ 39809 w 935512"/>
              <a:gd name="csY40" fmla="*/ 473286 h 964269"/>
              <a:gd name="csX41" fmla="*/ 28751 w 935512"/>
              <a:gd name="csY41" fmla="*/ 437905 h 964269"/>
              <a:gd name="csX42" fmla="*/ 134908 w 935512"/>
              <a:gd name="csY42" fmla="*/ 409149 h 964269"/>
              <a:gd name="csX43" fmla="*/ 128273 w 935512"/>
              <a:gd name="csY43" fmla="*/ 260976 h 964269"/>
              <a:gd name="csX44" fmla="*/ 145966 w 935512"/>
              <a:gd name="csY44" fmla="*/ 134914 h 964269"/>
              <a:gd name="csX45" fmla="*/ 176935 w 935512"/>
              <a:gd name="csY45" fmla="*/ 75201 h 964269"/>
              <a:gd name="csX46" fmla="*/ 201257 w 935512"/>
              <a:gd name="csY46" fmla="*/ 66354 h 964269"/>
              <a:gd name="csX47" fmla="*/ 241066 w 935512"/>
              <a:gd name="csY47" fmla="*/ 101734 h 964269"/>
              <a:gd name="csX48" fmla="*/ 245483 w 935512"/>
              <a:gd name="csY48" fmla="*/ 101734 h 964269"/>
              <a:gd name="csX49" fmla="*/ 283080 w 935512"/>
              <a:gd name="csY49" fmla="*/ 95100 h 964269"/>
              <a:gd name="csX50" fmla="*/ 296350 w 935512"/>
              <a:gd name="csY50" fmla="*/ 130491 h 964269"/>
              <a:gd name="csX51" fmla="*/ 353858 w 935512"/>
              <a:gd name="csY51" fmla="*/ 132697 h 964269"/>
              <a:gd name="csX52" fmla="*/ 431259 w 935512"/>
              <a:gd name="csY52" fmla="*/ 84047 h 964269"/>
              <a:gd name="csX53" fmla="*/ 446740 w 935512"/>
              <a:gd name="csY53" fmla="*/ 64143 h 964269"/>
              <a:gd name="csX54" fmla="*/ 484343 w 935512"/>
              <a:gd name="csY54" fmla="*/ 68566 h 964269"/>
              <a:gd name="csX55" fmla="*/ 603770 w 935512"/>
              <a:gd name="csY55" fmla="*/ 28751 h 964269"/>
              <a:gd name="csX56" fmla="*/ 663478 w 935512"/>
              <a:gd name="csY56" fmla="*/ 0 h 964269"/>
              <a:gd name="csX57" fmla="*/ 676754 w 935512"/>
              <a:gd name="csY57" fmla="*/ 8847 h 964269"/>
              <a:gd name="csX58" fmla="*/ 720986 w 935512"/>
              <a:gd name="csY58" fmla="*/ 117216 h 964269"/>
              <a:gd name="csX59" fmla="*/ 743102 w 935512"/>
              <a:gd name="csY59" fmla="*/ 143761 h 964269"/>
              <a:gd name="csX60" fmla="*/ 760795 w 935512"/>
              <a:gd name="csY60" fmla="*/ 130491 h 964269"/>
              <a:gd name="csX61" fmla="*/ 756372 w 935512"/>
              <a:gd name="csY61" fmla="*/ 139338 h 964269"/>
              <a:gd name="csX62" fmla="*/ 767430 w 935512"/>
              <a:gd name="csY62" fmla="*/ 176935 h 964269"/>
              <a:gd name="csX63" fmla="*/ 785129 w 935512"/>
              <a:gd name="csY63" fmla="*/ 203468 h 964269"/>
              <a:gd name="csX64" fmla="*/ 831572 w 935512"/>
              <a:gd name="csY64" fmla="*/ 205680 h 964269"/>
              <a:gd name="csX65" fmla="*/ 851460 w 935512"/>
              <a:gd name="csY65" fmla="*/ 254336 h 964269"/>
              <a:gd name="csX66" fmla="*/ 900132 w 935512"/>
              <a:gd name="csY66" fmla="*/ 280881 h 964269"/>
              <a:gd name="csX67" fmla="*/ 931089 w 935512"/>
              <a:gd name="csY67" fmla="*/ 256547 h 96426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</a:cxnLst>
            <a:rect l="l" t="t" r="r" b="b"/>
            <a:pathLst>
              <a:path w="935512" h="964269" extrusionOk="0">
                <a:moveTo>
                  <a:pt x="935512" y="258765"/>
                </a:moveTo>
                <a:lnTo>
                  <a:pt x="873587" y="345018"/>
                </a:lnTo>
                <a:lnTo>
                  <a:pt x="882440" y="380398"/>
                </a:lnTo>
                <a:lnTo>
                  <a:pt x="833778" y="453387"/>
                </a:lnTo>
                <a:lnTo>
                  <a:pt x="851460" y="530787"/>
                </a:lnTo>
                <a:lnTo>
                  <a:pt x="886863" y="599353"/>
                </a:lnTo>
                <a:lnTo>
                  <a:pt x="853677" y="648003"/>
                </a:lnTo>
                <a:lnTo>
                  <a:pt x="862529" y="659067"/>
                </a:lnTo>
                <a:lnTo>
                  <a:pt x="855894" y="661278"/>
                </a:lnTo>
                <a:lnTo>
                  <a:pt x="902338" y="709934"/>
                </a:lnTo>
                <a:lnTo>
                  <a:pt x="882440" y="751955"/>
                </a:lnTo>
                <a:lnTo>
                  <a:pt x="855894" y="769647"/>
                </a:lnTo>
                <a:lnTo>
                  <a:pt x="882440" y="811668"/>
                </a:lnTo>
                <a:lnTo>
                  <a:pt x="853677" y="811668"/>
                </a:lnTo>
                <a:lnTo>
                  <a:pt x="809445" y="840419"/>
                </a:lnTo>
                <a:lnTo>
                  <a:pt x="758589" y="891280"/>
                </a:lnTo>
                <a:lnTo>
                  <a:pt x="727621" y="902338"/>
                </a:lnTo>
                <a:lnTo>
                  <a:pt x="696664" y="900127"/>
                </a:lnTo>
                <a:lnTo>
                  <a:pt x="694447" y="904556"/>
                </a:lnTo>
                <a:lnTo>
                  <a:pt x="714357" y="917826"/>
                </a:lnTo>
                <a:lnTo>
                  <a:pt x="707711" y="964269"/>
                </a:lnTo>
                <a:lnTo>
                  <a:pt x="690018" y="955417"/>
                </a:lnTo>
                <a:lnTo>
                  <a:pt x="588283" y="911185"/>
                </a:lnTo>
                <a:lnTo>
                  <a:pt x="577225" y="931089"/>
                </a:lnTo>
                <a:lnTo>
                  <a:pt x="530793" y="935518"/>
                </a:lnTo>
                <a:lnTo>
                  <a:pt x="502025" y="915614"/>
                </a:lnTo>
                <a:lnTo>
                  <a:pt x="460010" y="884651"/>
                </a:lnTo>
                <a:lnTo>
                  <a:pt x="455598" y="860318"/>
                </a:lnTo>
                <a:lnTo>
                  <a:pt x="338377" y="862535"/>
                </a:lnTo>
                <a:lnTo>
                  <a:pt x="349435" y="778488"/>
                </a:lnTo>
                <a:lnTo>
                  <a:pt x="338377" y="771853"/>
                </a:lnTo>
                <a:lnTo>
                  <a:pt x="311831" y="771853"/>
                </a:lnTo>
                <a:lnTo>
                  <a:pt x="199051" y="745314"/>
                </a:lnTo>
                <a:lnTo>
                  <a:pt x="203468" y="714357"/>
                </a:lnTo>
                <a:lnTo>
                  <a:pt x="132691" y="734262"/>
                </a:lnTo>
                <a:lnTo>
                  <a:pt x="128273" y="720992"/>
                </a:lnTo>
                <a:lnTo>
                  <a:pt x="6629" y="641374"/>
                </a:lnTo>
                <a:lnTo>
                  <a:pt x="19899" y="575020"/>
                </a:lnTo>
                <a:lnTo>
                  <a:pt x="0" y="557333"/>
                </a:lnTo>
                <a:lnTo>
                  <a:pt x="6629" y="513094"/>
                </a:lnTo>
                <a:lnTo>
                  <a:pt x="39809" y="473286"/>
                </a:lnTo>
                <a:lnTo>
                  <a:pt x="28751" y="437905"/>
                </a:lnTo>
                <a:lnTo>
                  <a:pt x="134908" y="409149"/>
                </a:lnTo>
                <a:lnTo>
                  <a:pt x="128273" y="260976"/>
                </a:lnTo>
                <a:lnTo>
                  <a:pt x="145966" y="134914"/>
                </a:lnTo>
                <a:lnTo>
                  <a:pt x="176935" y="75201"/>
                </a:lnTo>
                <a:lnTo>
                  <a:pt x="201257" y="66354"/>
                </a:lnTo>
                <a:lnTo>
                  <a:pt x="241066" y="101734"/>
                </a:lnTo>
                <a:lnTo>
                  <a:pt x="245483" y="101734"/>
                </a:lnTo>
                <a:lnTo>
                  <a:pt x="283080" y="95100"/>
                </a:lnTo>
                <a:lnTo>
                  <a:pt x="296350" y="130491"/>
                </a:lnTo>
                <a:lnTo>
                  <a:pt x="353858" y="132697"/>
                </a:lnTo>
                <a:lnTo>
                  <a:pt x="431259" y="84047"/>
                </a:lnTo>
                <a:lnTo>
                  <a:pt x="446740" y="64143"/>
                </a:lnTo>
                <a:lnTo>
                  <a:pt x="484343" y="68566"/>
                </a:lnTo>
                <a:lnTo>
                  <a:pt x="603770" y="28751"/>
                </a:lnTo>
                <a:lnTo>
                  <a:pt x="663478" y="0"/>
                </a:lnTo>
                <a:lnTo>
                  <a:pt x="676754" y="8847"/>
                </a:lnTo>
                <a:lnTo>
                  <a:pt x="720986" y="117216"/>
                </a:lnTo>
                <a:lnTo>
                  <a:pt x="743102" y="143761"/>
                </a:lnTo>
                <a:lnTo>
                  <a:pt x="760795" y="130491"/>
                </a:lnTo>
                <a:lnTo>
                  <a:pt x="756372" y="139338"/>
                </a:lnTo>
                <a:lnTo>
                  <a:pt x="767430" y="176935"/>
                </a:lnTo>
                <a:lnTo>
                  <a:pt x="785129" y="203468"/>
                </a:lnTo>
                <a:lnTo>
                  <a:pt x="831572" y="205680"/>
                </a:lnTo>
                <a:lnTo>
                  <a:pt x="851460" y="254336"/>
                </a:lnTo>
                <a:lnTo>
                  <a:pt x="900132" y="280881"/>
                </a:lnTo>
                <a:lnTo>
                  <a:pt x="931089" y="256547"/>
                </a:lnTo>
                <a:close/>
              </a:path>
            </a:pathLst>
          </a:custGeom>
          <a:solidFill>
            <a:srgbClr val="DF5F81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52" name="Freihandform: Form 151"/>
          <p:cNvSpPr/>
          <p:nvPr/>
        </p:nvSpPr>
        <p:spPr bwMode="auto">
          <a:xfrm>
            <a:off x="6715792" y="2035252"/>
            <a:ext cx="1096954" cy="860311"/>
          </a:xfrm>
          <a:custGeom>
            <a:avLst/>
            <a:gdLst>
              <a:gd name="csX0" fmla="*/ 119790 w 1096954"/>
              <a:gd name="csY0" fmla="*/ 860312 h 860311"/>
              <a:gd name="csX1" fmla="*/ 205686 w 1096954"/>
              <a:gd name="csY1" fmla="*/ 853683 h 860311"/>
              <a:gd name="csX2" fmla="*/ 234425 w 1096954"/>
              <a:gd name="csY2" fmla="*/ 855895 h 860311"/>
              <a:gd name="csX3" fmla="*/ 307409 w 1096954"/>
              <a:gd name="csY3" fmla="*/ 791758 h 860311"/>
              <a:gd name="csX4" fmla="*/ 314043 w 1096954"/>
              <a:gd name="csY4" fmla="*/ 740891 h 860311"/>
              <a:gd name="csX5" fmla="*/ 342789 w 1096954"/>
              <a:gd name="csY5" fmla="*/ 732044 h 860311"/>
              <a:gd name="csX6" fmla="*/ 433465 w 1096954"/>
              <a:gd name="csY6" fmla="*/ 725404 h 860311"/>
              <a:gd name="csX7" fmla="*/ 442317 w 1096954"/>
              <a:gd name="csY7" fmla="*/ 723198 h 860311"/>
              <a:gd name="csX8" fmla="*/ 446746 w 1096954"/>
              <a:gd name="csY8" fmla="*/ 754160 h 860311"/>
              <a:gd name="csX9" fmla="*/ 468851 w 1096954"/>
              <a:gd name="csY9" fmla="*/ 763007 h 860311"/>
              <a:gd name="csX10" fmla="*/ 528570 w 1096954"/>
              <a:gd name="csY10" fmla="*/ 738673 h 860311"/>
              <a:gd name="csX11" fmla="*/ 608194 w 1096954"/>
              <a:gd name="csY11" fmla="*/ 754160 h 860311"/>
              <a:gd name="csX12" fmla="*/ 625886 w 1096954"/>
              <a:gd name="csY12" fmla="*/ 769642 h 860311"/>
              <a:gd name="csX13" fmla="*/ 639151 w 1096954"/>
              <a:gd name="csY13" fmla="*/ 793969 h 860311"/>
              <a:gd name="csX14" fmla="*/ 670125 w 1096954"/>
              <a:gd name="csY14" fmla="*/ 791758 h 860311"/>
              <a:gd name="csX15" fmla="*/ 703288 w 1096954"/>
              <a:gd name="csY15" fmla="*/ 774065 h 860311"/>
              <a:gd name="csX16" fmla="*/ 736462 w 1096954"/>
              <a:gd name="csY16" fmla="*/ 796175 h 860311"/>
              <a:gd name="csX17" fmla="*/ 824921 w 1096954"/>
              <a:gd name="csY17" fmla="*/ 743102 h 860311"/>
              <a:gd name="csX18" fmla="*/ 858095 w 1096954"/>
              <a:gd name="csY18" fmla="*/ 734256 h 860311"/>
              <a:gd name="csX19" fmla="*/ 886857 w 1096954"/>
              <a:gd name="csY19" fmla="*/ 703293 h 860311"/>
              <a:gd name="csX20" fmla="*/ 895692 w 1096954"/>
              <a:gd name="csY20" fmla="*/ 692235 h 860311"/>
              <a:gd name="csX21" fmla="*/ 904556 w 1096954"/>
              <a:gd name="csY21" fmla="*/ 685594 h 860311"/>
              <a:gd name="csX22" fmla="*/ 937713 w 1096954"/>
              <a:gd name="csY22" fmla="*/ 661273 h 860311"/>
              <a:gd name="csX23" fmla="*/ 981957 w 1096954"/>
              <a:gd name="csY23" fmla="*/ 654638 h 860311"/>
              <a:gd name="csX24" fmla="*/ 964264 w 1096954"/>
              <a:gd name="csY24" fmla="*/ 614823 h 860311"/>
              <a:gd name="csX25" fmla="*/ 970887 w 1096954"/>
              <a:gd name="csY25" fmla="*/ 579443 h 860311"/>
              <a:gd name="csX26" fmla="*/ 988580 w 1096954"/>
              <a:gd name="csY26" fmla="*/ 510877 h 860311"/>
              <a:gd name="csX27" fmla="*/ 1046088 w 1096954"/>
              <a:gd name="csY27" fmla="*/ 528576 h 860311"/>
              <a:gd name="csX28" fmla="*/ 1096955 w 1096954"/>
              <a:gd name="csY28" fmla="*/ 446746 h 860311"/>
              <a:gd name="csX29" fmla="*/ 1026177 w 1096954"/>
              <a:gd name="csY29" fmla="*/ 411360 h 860311"/>
              <a:gd name="csX30" fmla="*/ 977533 w 1096954"/>
              <a:gd name="csY30" fmla="*/ 420207 h 860311"/>
              <a:gd name="csX31" fmla="*/ 942148 w 1096954"/>
              <a:gd name="csY31" fmla="*/ 387027 h 860311"/>
              <a:gd name="csX32" fmla="*/ 911168 w 1096954"/>
              <a:gd name="csY32" fmla="*/ 358276 h 860311"/>
              <a:gd name="csX33" fmla="*/ 866947 w 1096954"/>
              <a:gd name="csY33" fmla="*/ 367122 h 860311"/>
              <a:gd name="csX34" fmla="*/ 813874 w 1096954"/>
              <a:gd name="csY34" fmla="*/ 393667 h 860311"/>
              <a:gd name="csX35" fmla="*/ 763007 w 1096954"/>
              <a:gd name="csY35" fmla="*/ 411360 h 860311"/>
              <a:gd name="csX36" fmla="*/ 747520 w 1096954"/>
              <a:gd name="csY36" fmla="*/ 395879 h 860311"/>
              <a:gd name="csX37" fmla="*/ 734244 w 1096954"/>
              <a:gd name="csY37" fmla="*/ 378186 h 860311"/>
              <a:gd name="csX38" fmla="*/ 670125 w 1096954"/>
              <a:gd name="csY38" fmla="*/ 314049 h 860311"/>
              <a:gd name="csX39" fmla="*/ 667913 w 1096954"/>
              <a:gd name="csY39" fmla="*/ 274234 h 860311"/>
              <a:gd name="csX40" fmla="*/ 614829 w 1096954"/>
              <a:gd name="csY40" fmla="*/ 223367 h 860311"/>
              <a:gd name="csX41" fmla="*/ 608194 w 1096954"/>
              <a:gd name="csY41" fmla="*/ 221161 h 860311"/>
              <a:gd name="csX42" fmla="*/ 572802 w 1096954"/>
              <a:gd name="csY42" fmla="*/ 238854 h 860311"/>
              <a:gd name="csX43" fmla="*/ 557327 w 1096954"/>
              <a:gd name="csY43" fmla="*/ 236637 h 860311"/>
              <a:gd name="csX44" fmla="*/ 539640 w 1096954"/>
              <a:gd name="csY44" fmla="*/ 192405 h 860311"/>
              <a:gd name="csX45" fmla="*/ 506448 w 1096954"/>
              <a:gd name="csY45" fmla="*/ 168083 h 860311"/>
              <a:gd name="csX46" fmla="*/ 471068 w 1096954"/>
              <a:gd name="csY46" fmla="*/ 192405 h 860311"/>
              <a:gd name="csX47" fmla="*/ 453375 w 1096954"/>
              <a:gd name="csY47" fmla="*/ 227791 h 860311"/>
              <a:gd name="csX48" fmla="*/ 429053 w 1096954"/>
              <a:gd name="csY48" fmla="*/ 234425 h 860311"/>
              <a:gd name="csX49" fmla="*/ 280875 w 1096954"/>
              <a:gd name="csY49" fmla="*/ 110575 h 860311"/>
              <a:gd name="csX50" fmla="*/ 139314 w 1096954"/>
              <a:gd name="csY50" fmla="*/ 0 h 860311"/>
              <a:gd name="csX51" fmla="*/ 141532 w 1096954"/>
              <a:gd name="csY51" fmla="*/ 64137 h 860311"/>
              <a:gd name="csX52" fmla="*/ 157036 w 1096954"/>
              <a:gd name="csY52" fmla="*/ 92882 h 860311"/>
              <a:gd name="csX53" fmla="*/ 148178 w 1096954"/>
              <a:gd name="csY53" fmla="*/ 121633 h 860311"/>
              <a:gd name="csX54" fmla="*/ 192411 w 1096954"/>
              <a:gd name="csY54" fmla="*/ 152601 h 860311"/>
              <a:gd name="csX55" fmla="*/ 201251 w 1096954"/>
              <a:gd name="csY55" fmla="*/ 194616 h 860311"/>
              <a:gd name="csX56" fmla="*/ 196822 w 1096954"/>
              <a:gd name="csY56" fmla="*/ 212315 h 860311"/>
              <a:gd name="csX57" fmla="*/ 152601 w 1096954"/>
              <a:gd name="csY57" fmla="*/ 218950 h 860311"/>
              <a:gd name="csX58" fmla="*/ 46444 w 1096954"/>
              <a:gd name="csY58" fmla="*/ 238854 h 860311"/>
              <a:gd name="csX59" fmla="*/ 22116 w 1096954"/>
              <a:gd name="csY59" fmla="*/ 278658 h 860311"/>
              <a:gd name="csX60" fmla="*/ 0 w 1096954"/>
              <a:gd name="csY60" fmla="*/ 276452 h 860311"/>
              <a:gd name="csX61" fmla="*/ 0 w 1096954"/>
              <a:gd name="csY61" fmla="*/ 302991 h 860311"/>
              <a:gd name="csX62" fmla="*/ 26545 w 1096954"/>
              <a:gd name="csY62" fmla="*/ 336159 h 860311"/>
              <a:gd name="csX63" fmla="*/ 103940 w 1096954"/>
              <a:gd name="csY63" fmla="*/ 375974 h 860311"/>
              <a:gd name="csX64" fmla="*/ 112792 w 1096954"/>
              <a:gd name="csY64" fmla="*/ 446746 h 860311"/>
              <a:gd name="csX65" fmla="*/ 152601 w 1096954"/>
              <a:gd name="csY65" fmla="*/ 462221 h 860311"/>
              <a:gd name="csX66" fmla="*/ 179135 w 1096954"/>
              <a:gd name="csY66" fmla="*/ 502036 h 860311"/>
              <a:gd name="csX67" fmla="*/ 181341 w 1096954"/>
              <a:gd name="csY67" fmla="*/ 544057 h 860311"/>
              <a:gd name="csX68" fmla="*/ 119427 w 1096954"/>
              <a:gd name="csY68" fmla="*/ 583860 h 860311"/>
              <a:gd name="csX69" fmla="*/ 121633 w 1096954"/>
              <a:gd name="csY69" fmla="*/ 597136 h 860311"/>
              <a:gd name="csX70" fmla="*/ 143749 w 1096954"/>
              <a:gd name="csY70" fmla="*/ 694441 h 860311"/>
              <a:gd name="csX71" fmla="*/ 119427 w 1096954"/>
              <a:gd name="csY71" fmla="*/ 687812 h 860311"/>
              <a:gd name="csX72" fmla="*/ 70766 w 1096954"/>
              <a:gd name="csY72" fmla="*/ 763007 h 86031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</a:cxnLst>
            <a:rect l="l" t="t" r="r" b="b"/>
            <a:pathLst>
              <a:path w="1096954" h="860311" extrusionOk="0">
                <a:moveTo>
                  <a:pt x="119790" y="860312"/>
                </a:moveTo>
                <a:lnTo>
                  <a:pt x="205686" y="853683"/>
                </a:lnTo>
                <a:lnTo>
                  <a:pt x="234425" y="855895"/>
                </a:lnTo>
                <a:lnTo>
                  <a:pt x="307409" y="791758"/>
                </a:lnTo>
                <a:lnTo>
                  <a:pt x="314043" y="740891"/>
                </a:lnTo>
                <a:lnTo>
                  <a:pt x="342789" y="732044"/>
                </a:lnTo>
                <a:lnTo>
                  <a:pt x="433465" y="725404"/>
                </a:lnTo>
                <a:lnTo>
                  <a:pt x="442317" y="723198"/>
                </a:lnTo>
                <a:lnTo>
                  <a:pt x="446746" y="754160"/>
                </a:lnTo>
                <a:lnTo>
                  <a:pt x="468851" y="763007"/>
                </a:lnTo>
                <a:lnTo>
                  <a:pt x="528570" y="738673"/>
                </a:lnTo>
                <a:lnTo>
                  <a:pt x="608194" y="754160"/>
                </a:lnTo>
                <a:lnTo>
                  <a:pt x="625886" y="769642"/>
                </a:lnTo>
                <a:lnTo>
                  <a:pt x="639151" y="793969"/>
                </a:lnTo>
                <a:lnTo>
                  <a:pt x="670125" y="791758"/>
                </a:lnTo>
                <a:lnTo>
                  <a:pt x="703288" y="774065"/>
                </a:lnTo>
                <a:lnTo>
                  <a:pt x="736462" y="796175"/>
                </a:lnTo>
                <a:lnTo>
                  <a:pt x="824921" y="743102"/>
                </a:lnTo>
                <a:lnTo>
                  <a:pt x="858095" y="734256"/>
                </a:lnTo>
                <a:lnTo>
                  <a:pt x="886857" y="703293"/>
                </a:lnTo>
                <a:lnTo>
                  <a:pt x="895692" y="692235"/>
                </a:lnTo>
                <a:lnTo>
                  <a:pt x="904556" y="685594"/>
                </a:lnTo>
                <a:lnTo>
                  <a:pt x="937713" y="661273"/>
                </a:lnTo>
                <a:lnTo>
                  <a:pt x="981957" y="654638"/>
                </a:lnTo>
                <a:lnTo>
                  <a:pt x="964264" y="614823"/>
                </a:lnTo>
                <a:lnTo>
                  <a:pt x="970887" y="579443"/>
                </a:lnTo>
                <a:lnTo>
                  <a:pt x="988580" y="510877"/>
                </a:lnTo>
                <a:lnTo>
                  <a:pt x="1046088" y="528576"/>
                </a:lnTo>
                <a:lnTo>
                  <a:pt x="1096955" y="446746"/>
                </a:lnTo>
                <a:lnTo>
                  <a:pt x="1026177" y="411360"/>
                </a:lnTo>
                <a:lnTo>
                  <a:pt x="977533" y="420207"/>
                </a:lnTo>
                <a:lnTo>
                  <a:pt x="942148" y="387027"/>
                </a:lnTo>
                <a:lnTo>
                  <a:pt x="911168" y="358276"/>
                </a:lnTo>
                <a:lnTo>
                  <a:pt x="866947" y="367122"/>
                </a:lnTo>
                <a:lnTo>
                  <a:pt x="813874" y="393667"/>
                </a:lnTo>
                <a:lnTo>
                  <a:pt x="763007" y="411360"/>
                </a:lnTo>
                <a:lnTo>
                  <a:pt x="747520" y="395879"/>
                </a:lnTo>
                <a:lnTo>
                  <a:pt x="734244" y="378186"/>
                </a:lnTo>
                <a:lnTo>
                  <a:pt x="670125" y="314049"/>
                </a:lnTo>
                <a:lnTo>
                  <a:pt x="667913" y="274234"/>
                </a:lnTo>
                <a:lnTo>
                  <a:pt x="614829" y="223367"/>
                </a:lnTo>
                <a:lnTo>
                  <a:pt x="608194" y="221161"/>
                </a:lnTo>
                <a:lnTo>
                  <a:pt x="572802" y="238854"/>
                </a:lnTo>
                <a:lnTo>
                  <a:pt x="557327" y="236637"/>
                </a:lnTo>
                <a:lnTo>
                  <a:pt x="539640" y="192405"/>
                </a:lnTo>
                <a:lnTo>
                  <a:pt x="506448" y="168083"/>
                </a:lnTo>
                <a:lnTo>
                  <a:pt x="471068" y="192405"/>
                </a:lnTo>
                <a:lnTo>
                  <a:pt x="453375" y="227791"/>
                </a:lnTo>
                <a:lnTo>
                  <a:pt x="429053" y="234425"/>
                </a:lnTo>
                <a:lnTo>
                  <a:pt x="280875" y="110575"/>
                </a:lnTo>
                <a:lnTo>
                  <a:pt x="139314" y="0"/>
                </a:lnTo>
                <a:lnTo>
                  <a:pt x="141532" y="64137"/>
                </a:lnTo>
                <a:lnTo>
                  <a:pt x="157036" y="92882"/>
                </a:lnTo>
                <a:lnTo>
                  <a:pt x="148178" y="121633"/>
                </a:lnTo>
                <a:lnTo>
                  <a:pt x="192411" y="152601"/>
                </a:lnTo>
                <a:lnTo>
                  <a:pt x="201251" y="194616"/>
                </a:lnTo>
                <a:lnTo>
                  <a:pt x="196822" y="212315"/>
                </a:lnTo>
                <a:lnTo>
                  <a:pt x="152601" y="218950"/>
                </a:lnTo>
                <a:lnTo>
                  <a:pt x="46444" y="238854"/>
                </a:lnTo>
                <a:lnTo>
                  <a:pt x="22116" y="278658"/>
                </a:lnTo>
                <a:lnTo>
                  <a:pt x="0" y="276452"/>
                </a:lnTo>
                <a:lnTo>
                  <a:pt x="0" y="302991"/>
                </a:lnTo>
                <a:lnTo>
                  <a:pt x="26545" y="336159"/>
                </a:lnTo>
                <a:lnTo>
                  <a:pt x="103940" y="375974"/>
                </a:lnTo>
                <a:lnTo>
                  <a:pt x="112792" y="446746"/>
                </a:lnTo>
                <a:lnTo>
                  <a:pt x="152601" y="462221"/>
                </a:lnTo>
                <a:lnTo>
                  <a:pt x="179135" y="502036"/>
                </a:lnTo>
                <a:lnTo>
                  <a:pt x="181341" y="544057"/>
                </a:lnTo>
                <a:lnTo>
                  <a:pt x="119427" y="583860"/>
                </a:lnTo>
                <a:lnTo>
                  <a:pt x="121633" y="597136"/>
                </a:lnTo>
                <a:lnTo>
                  <a:pt x="143749" y="694441"/>
                </a:lnTo>
                <a:lnTo>
                  <a:pt x="119427" y="687812"/>
                </a:lnTo>
                <a:lnTo>
                  <a:pt x="70766" y="763007"/>
                </a:lnTo>
                <a:close/>
              </a:path>
            </a:pathLst>
          </a:custGeom>
          <a:solidFill>
            <a:srgbClr val="B6B6B6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53" name="Freihandform: Form 152"/>
          <p:cNvSpPr/>
          <p:nvPr/>
        </p:nvSpPr>
        <p:spPr bwMode="auto">
          <a:xfrm>
            <a:off x="6012492" y="2141410"/>
            <a:ext cx="884639" cy="944359"/>
          </a:xfrm>
          <a:custGeom>
            <a:avLst/>
            <a:gdLst>
              <a:gd name="csX0" fmla="*/ 719138 w 884639"/>
              <a:gd name="csY0" fmla="*/ 875799 h 944359"/>
              <a:gd name="csX1" fmla="*/ 716563 w 884639"/>
              <a:gd name="csY1" fmla="*/ 853683 h 944359"/>
              <a:gd name="csX2" fmla="*/ 723198 w 884639"/>
              <a:gd name="csY2" fmla="*/ 778488 h 944359"/>
              <a:gd name="csX3" fmla="*/ 822726 w 884639"/>
              <a:gd name="csY3" fmla="*/ 754155 h 944359"/>
              <a:gd name="csX4" fmla="*/ 774065 w 884639"/>
              <a:gd name="csY4" fmla="*/ 656849 h 944359"/>
              <a:gd name="csX5" fmla="*/ 822726 w 884639"/>
              <a:gd name="csY5" fmla="*/ 581654 h 944359"/>
              <a:gd name="csX6" fmla="*/ 847048 w 884639"/>
              <a:gd name="csY6" fmla="*/ 588284 h 944359"/>
              <a:gd name="csX7" fmla="*/ 824932 w 884639"/>
              <a:gd name="csY7" fmla="*/ 490978 h 944359"/>
              <a:gd name="csX8" fmla="*/ 822726 w 884639"/>
              <a:gd name="csY8" fmla="*/ 477703 h 944359"/>
              <a:gd name="csX9" fmla="*/ 884640 w 884639"/>
              <a:gd name="csY9" fmla="*/ 437900 h 944359"/>
              <a:gd name="csX10" fmla="*/ 882434 w 884639"/>
              <a:gd name="csY10" fmla="*/ 395879 h 944359"/>
              <a:gd name="csX11" fmla="*/ 855900 w 884639"/>
              <a:gd name="csY11" fmla="*/ 356064 h 944359"/>
              <a:gd name="csX12" fmla="*/ 816091 w 884639"/>
              <a:gd name="csY12" fmla="*/ 340589 h 944359"/>
              <a:gd name="csX13" fmla="*/ 807239 w 884639"/>
              <a:gd name="csY13" fmla="*/ 269817 h 944359"/>
              <a:gd name="csX14" fmla="*/ 729844 w 884639"/>
              <a:gd name="csY14" fmla="*/ 230002 h 944359"/>
              <a:gd name="csX15" fmla="*/ 703299 w 884639"/>
              <a:gd name="csY15" fmla="*/ 196834 h 944359"/>
              <a:gd name="csX16" fmla="*/ 703299 w 884639"/>
              <a:gd name="csY16" fmla="*/ 170294 h 944359"/>
              <a:gd name="csX17" fmla="*/ 650215 w 884639"/>
              <a:gd name="csY17" fmla="*/ 123850 h 944359"/>
              <a:gd name="csX18" fmla="*/ 630316 w 884639"/>
              <a:gd name="csY18" fmla="*/ 128268 h 944359"/>
              <a:gd name="csX19" fmla="*/ 623670 w 884639"/>
              <a:gd name="csY19" fmla="*/ 115004 h 944359"/>
              <a:gd name="csX20" fmla="*/ 541857 w 884639"/>
              <a:gd name="csY20" fmla="*/ 88459 h 944359"/>
              <a:gd name="csX21" fmla="*/ 539640 w 884639"/>
              <a:gd name="csY21" fmla="*/ 64137 h 944359"/>
              <a:gd name="csX22" fmla="*/ 577231 w 884639"/>
              <a:gd name="csY22" fmla="*/ 28751 h 944359"/>
              <a:gd name="csX23" fmla="*/ 510877 w 884639"/>
              <a:gd name="csY23" fmla="*/ 24328 h 944359"/>
              <a:gd name="csX24" fmla="*/ 482138 w 884639"/>
              <a:gd name="csY24" fmla="*/ 68560 h 944359"/>
              <a:gd name="csX25" fmla="*/ 462228 w 884639"/>
              <a:gd name="csY25" fmla="*/ 50867 h 944359"/>
              <a:gd name="csX26" fmla="*/ 446746 w 884639"/>
              <a:gd name="csY26" fmla="*/ 61925 h 944359"/>
              <a:gd name="csX27" fmla="*/ 382604 w 884639"/>
              <a:gd name="csY27" fmla="*/ 0 h 944359"/>
              <a:gd name="csX28" fmla="*/ 362716 w 884639"/>
              <a:gd name="csY28" fmla="*/ 28751 h 944359"/>
              <a:gd name="csX29" fmla="*/ 336171 w 884639"/>
              <a:gd name="csY29" fmla="*/ 37598 h 944359"/>
              <a:gd name="csX30" fmla="*/ 298568 w 884639"/>
              <a:gd name="csY30" fmla="*/ 72983 h 944359"/>
              <a:gd name="csX31" fmla="*/ 298568 w 884639"/>
              <a:gd name="csY31" fmla="*/ 90676 h 944359"/>
              <a:gd name="csX32" fmla="*/ 254336 w 884639"/>
              <a:gd name="csY32" fmla="*/ 110581 h 944359"/>
              <a:gd name="csX33" fmla="*/ 221150 w 884639"/>
              <a:gd name="csY33" fmla="*/ 194622 h 944359"/>
              <a:gd name="csX34" fmla="*/ 174717 w 884639"/>
              <a:gd name="csY34" fmla="*/ 190193 h 944359"/>
              <a:gd name="csX35" fmla="*/ 152602 w 884639"/>
              <a:gd name="csY35" fmla="*/ 194622 h 944359"/>
              <a:gd name="csX36" fmla="*/ 132697 w 884639"/>
              <a:gd name="csY36" fmla="*/ 247701 h 944359"/>
              <a:gd name="csX37" fmla="*/ 84047 w 884639"/>
              <a:gd name="csY37" fmla="*/ 234431 h 944359"/>
              <a:gd name="csX38" fmla="*/ 0 w 884639"/>
              <a:gd name="csY38" fmla="*/ 294145 h 944359"/>
              <a:gd name="csX39" fmla="*/ 4418 w 884639"/>
              <a:gd name="csY39" fmla="*/ 424630 h 944359"/>
              <a:gd name="csX40" fmla="*/ 15482 w 884639"/>
              <a:gd name="csY40" fmla="*/ 539628 h 944359"/>
              <a:gd name="csX41" fmla="*/ 33169 w 884639"/>
              <a:gd name="csY41" fmla="*/ 579437 h 944359"/>
              <a:gd name="csX42" fmla="*/ 46444 w 884639"/>
              <a:gd name="csY42" fmla="*/ 588284 h 944359"/>
              <a:gd name="csX43" fmla="*/ 90676 w 884639"/>
              <a:gd name="csY43" fmla="*/ 696653 h 944359"/>
              <a:gd name="csX44" fmla="*/ 112793 w 884639"/>
              <a:gd name="csY44" fmla="*/ 723198 h 944359"/>
              <a:gd name="csX45" fmla="*/ 130485 w 884639"/>
              <a:gd name="csY45" fmla="*/ 709928 h 944359"/>
              <a:gd name="csX46" fmla="*/ 126062 w 884639"/>
              <a:gd name="csY46" fmla="*/ 718775 h 944359"/>
              <a:gd name="csX47" fmla="*/ 137120 w 884639"/>
              <a:gd name="csY47" fmla="*/ 756372 h 944359"/>
              <a:gd name="csX48" fmla="*/ 154819 w 884639"/>
              <a:gd name="csY48" fmla="*/ 782906 h 944359"/>
              <a:gd name="csX49" fmla="*/ 201263 w 884639"/>
              <a:gd name="csY49" fmla="*/ 785117 h 944359"/>
              <a:gd name="csX50" fmla="*/ 221150 w 884639"/>
              <a:gd name="csY50" fmla="*/ 833773 h 944359"/>
              <a:gd name="csX51" fmla="*/ 269823 w 884639"/>
              <a:gd name="csY51" fmla="*/ 860318 h 944359"/>
              <a:gd name="csX52" fmla="*/ 300780 w 884639"/>
              <a:gd name="csY52" fmla="*/ 835984 h 944359"/>
              <a:gd name="csX53" fmla="*/ 305203 w 884639"/>
              <a:gd name="csY53" fmla="*/ 838202 h 944359"/>
              <a:gd name="csX54" fmla="*/ 325113 w 884639"/>
              <a:gd name="csY54" fmla="*/ 851471 h 944359"/>
              <a:gd name="csX55" fmla="*/ 420201 w 884639"/>
              <a:gd name="csY55" fmla="*/ 796181 h 944359"/>
              <a:gd name="csX56" fmla="*/ 471091 w 884639"/>
              <a:gd name="csY56" fmla="*/ 824932 h 944359"/>
              <a:gd name="csX57" fmla="*/ 497613 w 884639"/>
              <a:gd name="csY57" fmla="*/ 878005 h 944359"/>
              <a:gd name="csX58" fmla="*/ 601577 w 884639"/>
              <a:gd name="csY58" fmla="*/ 944359 h 944359"/>
              <a:gd name="csX59" fmla="*/ 597142 w 884639"/>
              <a:gd name="csY59" fmla="*/ 933301 h 944359"/>
              <a:gd name="csX60" fmla="*/ 632533 w 884639"/>
              <a:gd name="csY60" fmla="*/ 906756 h 94435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</a:cxnLst>
            <a:rect l="l" t="t" r="r" b="b"/>
            <a:pathLst>
              <a:path w="884639" h="944359" extrusionOk="0">
                <a:moveTo>
                  <a:pt x="719138" y="875799"/>
                </a:moveTo>
                <a:lnTo>
                  <a:pt x="716563" y="853683"/>
                </a:lnTo>
                <a:lnTo>
                  <a:pt x="723198" y="778488"/>
                </a:lnTo>
                <a:lnTo>
                  <a:pt x="822726" y="754155"/>
                </a:lnTo>
                <a:lnTo>
                  <a:pt x="774065" y="656849"/>
                </a:lnTo>
                <a:lnTo>
                  <a:pt x="822726" y="581654"/>
                </a:lnTo>
                <a:lnTo>
                  <a:pt x="847048" y="588284"/>
                </a:lnTo>
                <a:lnTo>
                  <a:pt x="824932" y="490978"/>
                </a:lnTo>
                <a:lnTo>
                  <a:pt x="822726" y="477703"/>
                </a:lnTo>
                <a:lnTo>
                  <a:pt x="884640" y="437900"/>
                </a:lnTo>
                <a:lnTo>
                  <a:pt x="882434" y="395879"/>
                </a:lnTo>
                <a:lnTo>
                  <a:pt x="855900" y="356064"/>
                </a:lnTo>
                <a:lnTo>
                  <a:pt x="816091" y="340589"/>
                </a:lnTo>
                <a:lnTo>
                  <a:pt x="807239" y="269817"/>
                </a:lnTo>
                <a:lnTo>
                  <a:pt x="729844" y="230002"/>
                </a:lnTo>
                <a:lnTo>
                  <a:pt x="703299" y="196834"/>
                </a:lnTo>
                <a:lnTo>
                  <a:pt x="703299" y="170294"/>
                </a:lnTo>
                <a:lnTo>
                  <a:pt x="650215" y="123850"/>
                </a:lnTo>
                <a:lnTo>
                  <a:pt x="630316" y="128268"/>
                </a:lnTo>
                <a:lnTo>
                  <a:pt x="623670" y="115004"/>
                </a:lnTo>
                <a:lnTo>
                  <a:pt x="541857" y="88459"/>
                </a:lnTo>
                <a:lnTo>
                  <a:pt x="539640" y="64137"/>
                </a:lnTo>
                <a:lnTo>
                  <a:pt x="577231" y="28751"/>
                </a:lnTo>
                <a:lnTo>
                  <a:pt x="510877" y="24328"/>
                </a:lnTo>
                <a:lnTo>
                  <a:pt x="482138" y="68560"/>
                </a:lnTo>
                <a:lnTo>
                  <a:pt x="462228" y="50867"/>
                </a:lnTo>
                <a:lnTo>
                  <a:pt x="446746" y="61925"/>
                </a:lnTo>
                <a:lnTo>
                  <a:pt x="382604" y="0"/>
                </a:lnTo>
                <a:lnTo>
                  <a:pt x="362716" y="28751"/>
                </a:lnTo>
                <a:lnTo>
                  <a:pt x="336171" y="37598"/>
                </a:lnTo>
                <a:lnTo>
                  <a:pt x="298568" y="72983"/>
                </a:lnTo>
                <a:lnTo>
                  <a:pt x="298568" y="90676"/>
                </a:lnTo>
                <a:lnTo>
                  <a:pt x="254336" y="110581"/>
                </a:lnTo>
                <a:lnTo>
                  <a:pt x="221150" y="194622"/>
                </a:lnTo>
                <a:lnTo>
                  <a:pt x="174717" y="190193"/>
                </a:lnTo>
                <a:lnTo>
                  <a:pt x="152602" y="194622"/>
                </a:lnTo>
                <a:lnTo>
                  <a:pt x="132697" y="247701"/>
                </a:lnTo>
                <a:lnTo>
                  <a:pt x="84047" y="234431"/>
                </a:lnTo>
                <a:lnTo>
                  <a:pt x="0" y="294145"/>
                </a:lnTo>
                <a:lnTo>
                  <a:pt x="4418" y="424630"/>
                </a:lnTo>
                <a:lnTo>
                  <a:pt x="15482" y="539628"/>
                </a:lnTo>
                <a:lnTo>
                  <a:pt x="33169" y="579437"/>
                </a:lnTo>
                <a:lnTo>
                  <a:pt x="46444" y="588284"/>
                </a:lnTo>
                <a:lnTo>
                  <a:pt x="90676" y="696653"/>
                </a:lnTo>
                <a:lnTo>
                  <a:pt x="112793" y="723198"/>
                </a:lnTo>
                <a:lnTo>
                  <a:pt x="130485" y="709928"/>
                </a:lnTo>
                <a:lnTo>
                  <a:pt x="126062" y="718775"/>
                </a:lnTo>
                <a:lnTo>
                  <a:pt x="137120" y="756372"/>
                </a:lnTo>
                <a:lnTo>
                  <a:pt x="154819" y="782906"/>
                </a:lnTo>
                <a:lnTo>
                  <a:pt x="201263" y="785117"/>
                </a:lnTo>
                <a:lnTo>
                  <a:pt x="221150" y="833773"/>
                </a:lnTo>
                <a:lnTo>
                  <a:pt x="269823" y="860318"/>
                </a:lnTo>
                <a:lnTo>
                  <a:pt x="300780" y="835984"/>
                </a:lnTo>
                <a:lnTo>
                  <a:pt x="305203" y="838202"/>
                </a:lnTo>
                <a:lnTo>
                  <a:pt x="325113" y="851471"/>
                </a:lnTo>
                <a:lnTo>
                  <a:pt x="420201" y="796181"/>
                </a:lnTo>
                <a:lnTo>
                  <a:pt x="471091" y="824932"/>
                </a:lnTo>
                <a:lnTo>
                  <a:pt x="497613" y="878005"/>
                </a:lnTo>
                <a:lnTo>
                  <a:pt x="601577" y="944359"/>
                </a:lnTo>
                <a:lnTo>
                  <a:pt x="597142" y="933301"/>
                </a:lnTo>
                <a:lnTo>
                  <a:pt x="632533" y="906756"/>
                </a:lnTo>
                <a:close/>
              </a:path>
            </a:pathLst>
          </a:custGeom>
          <a:solidFill>
            <a:srgbClr val="B6B6B6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54" name="Freihandform: Form 153"/>
          <p:cNvSpPr/>
          <p:nvPr/>
        </p:nvSpPr>
        <p:spPr bwMode="auto">
          <a:xfrm>
            <a:off x="5789119" y="1747737"/>
            <a:ext cx="1497268" cy="740890"/>
          </a:xfrm>
          <a:custGeom>
            <a:avLst/>
            <a:gdLst>
              <a:gd name="csX0" fmla="*/ 1466675 w 1497268"/>
              <a:gd name="csY0" fmla="*/ 479920 h 740890"/>
              <a:gd name="csX1" fmla="*/ 1495051 w 1497268"/>
              <a:gd name="csY1" fmla="*/ 444540 h 740890"/>
              <a:gd name="csX2" fmla="*/ 1497268 w 1497268"/>
              <a:gd name="csY2" fmla="*/ 433482 h 740890"/>
              <a:gd name="csX3" fmla="*/ 1422074 w 1497268"/>
              <a:gd name="csY3" fmla="*/ 409149 h 740890"/>
              <a:gd name="csX4" fmla="*/ 1422074 w 1497268"/>
              <a:gd name="csY4" fmla="*/ 387038 h 740890"/>
              <a:gd name="csX5" fmla="*/ 1353508 w 1497268"/>
              <a:gd name="csY5" fmla="*/ 353864 h 740890"/>
              <a:gd name="csX6" fmla="*/ 1291583 w 1497268"/>
              <a:gd name="csY6" fmla="*/ 252130 h 740890"/>
              <a:gd name="csX7" fmla="*/ 1251774 w 1497268"/>
              <a:gd name="csY7" fmla="*/ 203468 h 740890"/>
              <a:gd name="csX8" fmla="*/ 1223023 w 1497268"/>
              <a:gd name="csY8" fmla="*/ 106163 h 740890"/>
              <a:gd name="csX9" fmla="*/ 1169950 w 1497268"/>
              <a:gd name="csY9" fmla="*/ 103946 h 740890"/>
              <a:gd name="csX10" fmla="*/ 1145622 w 1497268"/>
              <a:gd name="csY10" fmla="*/ 75201 h 740890"/>
              <a:gd name="csX11" fmla="*/ 1130141 w 1497268"/>
              <a:gd name="csY11" fmla="*/ 75201 h 740890"/>
              <a:gd name="csX12" fmla="*/ 1081491 w 1497268"/>
              <a:gd name="csY12" fmla="*/ 130491 h 740890"/>
              <a:gd name="csX13" fmla="*/ 1068204 w 1497268"/>
              <a:gd name="csY13" fmla="*/ 121639 h 740890"/>
              <a:gd name="csX14" fmla="*/ 1070421 w 1497268"/>
              <a:gd name="csY14" fmla="*/ 143755 h 740890"/>
              <a:gd name="csX15" fmla="*/ 1028418 w 1497268"/>
              <a:gd name="csY15" fmla="*/ 170300 h 740890"/>
              <a:gd name="csX16" fmla="*/ 986392 w 1497268"/>
              <a:gd name="csY16" fmla="*/ 150396 h 740890"/>
              <a:gd name="csX17" fmla="*/ 935524 w 1497268"/>
              <a:gd name="csY17" fmla="*/ 119433 h 740890"/>
              <a:gd name="csX18" fmla="*/ 933307 w 1497268"/>
              <a:gd name="csY18" fmla="*/ 97317 h 740890"/>
              <a:gd name="csX19" fmla="*/ 853689 w 1497268"/>
              <a:gd name="csY19" fmla="*/ 30963 h 740890"/>
              <a:gd name="csX20" fmla="*/ 791752 w 1497268"/>
              <a:gd name="csY20" fmla="*/ 33180 h 740890"/>
              <a:gd name="csX21" fmla="*/ 787346 w 1497268"/>
              <a:gd name="csY21" fmla="*/ 33180 h 740890"/>
              <a:gd name="csX22" fmla="*/ 716557 w 1497268"/>
              <a:gd name="csY22" fmla="*/ 46450 h 740890"/>
              <a:gd name="csX23" fmla="*/ 714363 w 1497268"/>
              <a:gd name="csY23" fmla="*/ 46450 h 740890"/>
              <a:gd name="csX24" fmla="*/ 705511 w 1497268"/>
              <a:gd name="csY24" fmla="*/ 53084 h 740890"/>
              <a:gd name="csX25" fmla="*/ 628093 w 1497268"/>
              <a:gd name="csY25" fmla="*/ 33180 h 740890"/>
              <a:gd name="csX26" fmla="*/ 614829 w 1497268"/>
              <a:gd name="csY26" fmla="*/ 33180 h 740890"/>
              <a:gd name="csX27" fmla="*/ 552898 w 1497268"/>
              <a:gd name="csY27" fmla="*/ 0 h 740890"/>
              <a:gd name="csX28" fmla="*/ 519730 w 1497268"/>
              <a:gd name="csY28" fmla="*/ 55296 h 740890"/>
              <a:gd name="csX29" fmla="*/ 493196 w 1497268"/>
              <a:gd name="csY29" fmla="*/ 66354 h 740890"/>
              <a:gd name="csX30" fmla="*/ 471068 w 1497268"/>
              <a:gd name="csY30" fmla="*/ 44238 h 740890"/>
              <a:gd name="csX31" fmla="*/ 424636 w 1497268"/>
              <a:gd name="csY31" fmla="*/ 35392 h 740890"/>
              <a:gd name="csX32" fmla="*/ 429047 w 1497268"/>
              <a:gd name="csY32" fmla="*/ 50867 h 740890"/>
              <a:gd name="csX33" fmla="*/ 411360 w 1497268"/>
              <a:gd name="csY33" fmla="*/ 59714 h 740890"/>
              <a:gd name="csX34" fmla="*/ 367134 w 1497268"/>
              <a:gd name="csY34" fmla="*/ 59714 h 740890"/>
              <a:gd name="csX35" fmla="*/ 364928 w 1497268"/>
              <a:gd name="csY35" fmla="*/ 77412 h 740890"/>
              <a:gd name="csX36" fmla="*/ 369334 w 1497268"/>
              <a:gd name="csY36" fmla="*/ 108375 h 740890"/>
              <a:gd name="csX37" fmla="*/ 338377 w 1497268"/>
              <a:gd name="csY37" fmla="*/ 117221 h 740890"/>
              <a:gd name="csX38" fmla="*/ 247701 w 1497268"/>
              <a:gd name="csY38" fmla="*/ 152601 h 740890"/>
              <a:gd name="csX39" fmla="*/ 223373 w 1497268"/>
              <a:gd name="csY39" fmla="*/ 201263 h 740890"/>
              <a:gd name="csX40" fmla="*/ 238855 w 1497268"/>
              <a:gd name="csY40" fmla="*/ 214527 h 740890"/>
              <a:gd name="csX41" fmla="*/ 280875 w 1497268"/>
              <a:gd name="csY41" fmla="*/ 207897 h 740890"/>
              <a:gd name="csX42" fmla="*/ 283081 w 1497268"/>
              <a:gd name="csY42" fmla="*/ 212321 h 740890"/>
              <a:gd name="csX43" fmla="*/ 256542 w 1497268"/>
              <a:gd name="csY43" fmla="*/ 249918 h 740890"/>
              <a:gd name="csX44" fmla="*/ 272034 w 1497268"/>
              <a:gd name="csY44" fmla="*/ 285298 h 740890"/>
              <a:gd name="csX45" fmla="*/ 241072 w 1497268"/>
              <a:gd name="csY45" fmla="*/ 300785 h 740890"/>
              <a:gd name="csX46" fmla="*/ 221167 w 1497268"/>
              <a:gd name="csY46" fmla="*/ 291939 h 740890"/>
              <a:gd name="csX47" fmla="*/ 214532 w 1497268"/>
              <a:gd name="csY47" fmla="*/ 327319 h 740890"/>
              <a:gd name="csX48" fmla="*/ 252124 w 1497268"/>
              <a:gd name="csY48" fmla="*/ 418001 h 740890"/>
              <a:gd name="csX49" fmla="*/ 187982 w 1497268"/>
              <a:gd name="csY49" fmla="*/ 442323 h 740890"/>
              <a:gd name="csX50" fmla="*/ 165865 w 1497268"/>
              <a:gd name="csY50" fmla="*/ 424636 h 740890"/>
              <a:gd name="csX51" fmla="*/ 92882 w 1497268"/>
              <a:gd name="csY51" fmla="*/ 466656 h 740890"/>
              <a:gd name="csX52" fmla="*/ 90682 w 1497268"/>
              <a:gd name="csY52" fmla="*/ 471074 h 740890"/>
              <a:gd name="csX53" fmla="*/ 88476 w 1497268"/>
              <a:gd name="csY53" fmla="*/ 495407 h 740890"/>
              <a:gd name="csX54" fmla="*/ 46450 w 1497268"/>
              <a:gd name="csY54" fmla="*/ 557333 h 740890"/>
              <a:gd name="csX55" fmla="*/ 99523 w 1497268"/>
              <a:gd name="csY55" fmla="*/ 605988 h 740890"/>
              <a:gd name="csX56" fmla="*/ 0 w 1497268"/>
              <a:gd name="csY56" fmla="*/ 707722 h 740890"/>
              <a:gd name="csX57" fmla="*/ 2206 w 1497268"/>
              <a:gd name="csY57" fmla="*/ 720992 h 740890"/>
              <a:gd name="csX58" fmla="*/ 37598 w 1497268"/>
              <a:gd name="csY58" fmla="*/ 740891 h 740890"/>
              <a:gd name="csX59" fmla="*/ 137114 w 1497268"/>
              <a:gd name="csY59" fmla="*/ 734262 h 740890"/>
              <a:gd name="csX60" fmla="*/ 148184 w 1497268"/>
              <a:gd name="csY60" fmla="*/ 712140 h 740890"/>
              <a:gd name="csX61" fmla="*/ 176935 w 1497268"/>
              <a:gd name="csY61" fmla="*/ 672336 h 740890"/>
              <a:gd name="csX62" fmla="*/ 205674 w 1497268"/>
              <a:gd name="csY62" fmla="*/ 665702 h 740890"/>
              <a:gd name="csX63" fmla="*/ 223362 w 1497268"/>
              <a:gd name="csY63" fmla="*/ 687818 h 740890"/>
              <a:gd name="csX64" fmla="*/ 307420 w 1497268"/>
              <a:gd name="csY64" fmla="*/ 628104 h 740890"/>
              <a:gd name="csX65" fmla="*/ 356070 w 1497268"/>
              <a:gd name="csY65" fmla="*/ 641374 h 740890"/>
              <a:gd name="csX66" fmla="*/ 375975 w 1497268"/>
              <a:gd name="csY66" fmla="*/ 588295 h 740890"/>
              <a:gd name="csX67" fmla="*/ 398090 w 1497268"/>
              <a:gd name="csY67" fmla="*/ 583866 h 740890"/>
              <a:gd name="csX68" fmla="*/ 444523 w 1497268"/>
              <a:gd name="csY68" fmla="*/ 588295 h 740890"/>
              <a:gd name="csX69" fmla="*/ 477709 w 1497268"/>
              <a:gd name="csY69" fmla="*/ 504254 h 740890"/>
              <a:gd name="csX70" fmla="*/ 521941 w 1497268"/>
              <a:gd name="csY70" fmla="*/ 484349 h 740890"/>
              <a:gd name="csX71" fmla="*/ 521941 w 1497268"/>
              <a:gd name="csY71" fmla="*/ 466656 h 740890"/>
              <a:gd name="csX72" fmla="*/ 559544 w 1497268"/>
              <a:gd name="csY72" fmla="*/ 431271 h 740890"/>
              <a:gd name="csX73" fmla="*/ 586089 w 1497268"/>
              <a:gd name="csY73" fmla="*/ 422424 h 740890"/>
              <a:gd name="csX74" fmla="*/ 605977 w 1497268"/>
              <a:gd name="csY74" fmla="*/ 393673 h 740890"/>
              <a:gd name="csX75" fmla="*/ 670119 w 1497268"/>
              <a:gd name="csY75" fmla="*/ 455598 h 740890"/>
              <a:gd name="csX76" fmla="*/ 685601 w 1497268"/>
              <a:gd name="csY76" fmla="*/ 444540 h 740890"/>
              <a:gd name="csX77" fmla="*/ 705511 w 1497268"/>
              <a:gd name="csY77" fmla="*/ 462233 h 740890"/>
              <a:gd name="csX78" fmla="*/ 734250 w 1497268"/>
              <a:gd name="csY78" fmla="*/ 418001 h 740890"/>
              <a:gd name="csX79" fmla="*/ 800604 w 1497268"/>
              <a:gd name="csY79" fmla="*/ 422424 h 740890"/>
              <a:gd name="csX80" fmla="*/ 763013 w 1497268"/>
              <a:gd name="csY80" fmla="*/ 457810 h 740890"/>
              <a:gd name="csX81" fmla="*/ 765230 w 1497268"/>
              <a:gd name="csY81" fmla="*/ 482132 h 740890"/>
              <a:gd name="csX82" fmla="*/ 847043 w 1497268"/>
              <a:gd name="csY82" fmla="*/ 508677 h 740890"/>
              <a:gd name="csX83" fmla="*/ 853689 w 1497268"/>
              <a:gd name="csY83" fmla="*/ 521941 h 740890"/>
              <a:gd name="csX84" fmla="*/ 873588 w 1497268"/>
              <a:gd name="csY84" fmla="*/ 517523 h 740890"/>
              <a:gd name="csX85" fmla="*/ 926672 w 1497268"/>
              <a:gd name="csY85" fmla="*/ 563967 h 740890"/>
              <a:gd name="csX86" fmla="*/ 948788 w 1497268"/>
              <a:gd name="csY86" fmla="*/ 566173 h 740890"/>
              <a:gd name="csX87" fmla="*/ 973116 w 1497268"/>
              <a:gd name="csY87" fmla="*/ 526370 h 740890"/>
              <a:gd name="csX88" fmla="*/ 1079273 w 1497268"/>
              <a:gd name="csY88" fmla="*/ 506465 h 740890"/>
              <a:gd name="csX89" fmla="*/ 1123494 w 1497268"/>
              <a:gd name="csY89" fmla="*/ 499831 h 740890"/>
              <a:gd name="csX90" fmla="*/ 1127923 w 1497268"/>
              <a:gd name="csY90" fmla="*/ 482132 h 740890"/>
              <a:gd name="csX91" fmla="*/ 1119083 w 1497268"/>
              <a:gd name="csY91" fmla="*/ 440117 h 740890"/>
              <a:gd name="csX92" fmla="*/ 1074850 w 1497268"/>
              <a:gd name="csY92" fmla="*/ 409149 h 740890"/>
              <a:gd name="csX93" fmla="*/ 1083708 w 1497268"/>
              <a:gd name="csY93" fmla="*/ 380398 h 740890"/>
              <a:gd name="csX94" fmla="*/ 1068204 w 1497268"/>
              <a:gd name="csY94" fmla="*/ 351652 h 740890"/>
              <a:gd name="csX95" fmla="*/ 1065986 w 1497268"/>
              <a:gd name="csY95" fmla="*/ 287516 h 740890"/>
              <a:gd name="csX96" fmla="*/ 1207547 w 1497268"/>
              <a:gd name="csY96" fmla="*/ 398090 h 740890"/>
              <a:gd name="csX97" fmla="*/ 1355725 w 1497268"/>
              <a:gd name="csY97" fmla="*/ 521941 h 740890"/>
              <a:gd name="csX98" fmla="*/ 1380047 w 1497268"/>
              <a:gd name="csY98" fmla="*/ 515306 h 740890"/>
              <a:gd name="csX99" fmla="*/ 1397740 w 1497268"/>
              <a:gd name="csY99" fmla="*/ 479920 h 740890"/>
              <a:gd name="csX100" fmla="*/ 1433120 w 1497268"/>
              <a:gd name="csY100" fmla="*/ 455598 h 74089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  <a:cxn ang="0">
                <a:pos x="csX87" y="csY87"/>
              </a:cxn>
              <a:cxn ang="0">
                <a:pos x="csX88" y="csY88"/>
              </a:cxn>
              <a:cxn ang="0">
                <a:pos x="csX89" y="csY89"/>
              </a:cxn>
              <a:cxn ang="0">
                <a:pos x="csX90" y="csY90"/>
              </a:cxn>
              <a:cxn ang="0">
                <a:pos x="csX91" y="csY91"/>
              </a:cxn>
              <a:cxn ang="0">
                <a:pos x="csX92" y="csY92"/>
              </a:cxn>
              <a:cxn ang="0">
                <a:pos x="csX93" y="csY93"/>
              </a:cxn>
              <a:cxn ang="0">
                <a:pos x="csX94" y="csY94"/>
              </a:cxn>
              <a:cxn ang="0">
                <a:pos x="csX95" y="csY95"/>
              </a:cxn>
              <a:cxn ang="0">
                <a:pos x="csX96" y="csY96"/>
              </a:cxn>
              <a:cxn ang="0">
                <a:pos x="csX97" y="csY97"/>
              </a:cxn>
              <a:cxn ang="0">
                <a:pos x="csX98" y="csY98"/>
              </a:cxn>
              <a:cxn ang="0">
                <a:pos x="csX99" y="csY99"/>
              </a:cxn>
              <a:cxn ang="0">
                <a:pos x="csX100" y="csY100"/>
              </a:cxn>
            </a:cxnLst>
            <a:rect l="l" t="t" r="r" b="b"/>
            <a:pathLst>
              <a:path w="1497268" h="740890" extrusionOk="0">
                <a:moveTo>
                  <a:pt x="1466675" y="479920"/>
                </a:moveTo>
                <a:lnTo>
                  <a:pt x="1495051" y="444540"/>
                </a:lnTo>
                <a:lnTo>
                  <a:pt x="1497268" y="433482"/>
                </a:lnTo>
                <a:lnTo>
                  <a:pt x="1422074" y="409149"/>
                </a:lnTo>
                <a:lnTo>
                  <a:pt x="1422074" y="387038"/>
                </a:lnTo>
                <a:lnTo>
                  <a:pt x="1353508" y="353864"/>
                </a:lnTo>
                <a:lnTo>
                  <a:pt x="1291583" y="252130"/>
                </a:lnTo>
                <a:lnTo>
                  <a:pt x="1251774" y="203468"/>
                </a:lnTo>
                <a:lnTo>
                  <a:pt x="1223023" y="106163"/>
                </a:lnTo>
                <a:lnTo>
                  <a:pt x="1169950" y="103946"/>
                </a:lnTo>
                <a:lnTo>
                  <a:pt x="1145622" y="75201"/>
                </a:lnTo>
                <a:lnTo>
                  <a:pt x="1130141" y="75201"/>
                </a:lnTo>
                <a:lnTo>
                  <a:pt x="1081491" y="130491"/>
                </a:lnTo>
                <a:lnTo>
                  <a:pt x="1068204" y="121639"/>
                </a:lnTo>
                <a:lnTo>
                  <a:pt x="1070421" y="143755"/>
                </a:lnTo>
                <a:lnTo>
                  <a:pt x="1028418" y="170300"/>
                </a:lnTo>
                <a:lnTo>
                  <a:pt x="986392" y="150396"/>
                </a:lnTo>
                <a:lnTo>
                  <a:pt x="935524" y="119433"/>
                </a:lnTo>
                <a:lnTo>
                  <a:pt x="933307" y="97317"/>
                </a:lnTo>
                <a:lnTo>
                  <a:pt x="853689" y="30963"/>
                </a:lnTo>
                <a:lnTo>
                  <a:pt x="791752" y="33180"/>
                </a:lnTo>
                <a:lnTo>
                  <a:pt x="787346" y="33180"/>
                </a:lnTo>
                <a:lnTo>
                  <a:pt x="716557" y="46450"/>
                </a:lnTo>
                <a:lnTo>
                  <a:pt x="714363" y="46450"/>
                </a:lnTo>
                <a:lnTo>
                  <a:pt x="705511" y="53084"/>
                </a:lnTo>
                <a:lnTo>
                  <a:pt x="628093" y="33180"/>
                </a:lnTo>
                <a:lnTo>
                  <a:pt x="614829" y="33180"/>
                </a:lnTo>
                <a:lnTo>
                  <a:pt x="552898" y="0"/>
                </a:lnTo>
                <a:lnTo>
                  <a:pt x="519730" y="55296"/>
                </a:lnTo>
                <a:lnTo>
                  <a:pt x="493196" y="66354"/>
                </a:lnTo>
                <a:lnTo>
                  <a:pt x="471068" y="44238"/>
                </a:lnTo>
                <a:lnTo>
                  <a:pt x="424636" y="35392"/>
                </a:lnTo>
                <a:lnTo>
                  <a:pt x="429047" y="50867"/>
                </a:lnTo>
                <a:lnTo>
                  <a:pt x="411360" y="59714"/>
                </a:lnTo>
                <a:lnTo>
                  <a:pt x="367134" y="59714"/>
                </a:lnTo>
                <a:lnTo>
                  <a:pt x="364928" y="77412"/>
                </a:lnTo>
                <a:lnTo>
                  <a:pt x="369334" y="108375"/>
                </a:lnTo>
                <a:lnTo>
                  <a:pt x="338377" y="117221"/>
                </a:lnTo>
                <a:lnTo>
                  <a:pt x="247701" y="152601"/>
                </a:lnTo>
                <a:lnTo>
                  <a:pt x="223373" y="201263"/>
                </a:lnTo>
                <a:lnTo>
                  <a:pt x="238855" y="214527"/>
                </a:lnTo>
                <a:lnTo>
                  <a:pt x="280875" y="207897"/>
                </a:lnTo>
                <a:lnTo>
                  <a:pt x="283081" y="212321"/>
                </a:lnTo>
                <a:lnTo>
                  <a:pt x="256542" y="249918"/>
                </a:lnTo>
                <a:lnTo>
                  <a:pt x="272034" y="285298"/>
                </a:lnTo>
                <a:lnTo>
                  <a:pt x="241072" y="300785"/>
                </a:lnTo>
                <a:lnTo>
                  <a:pt x="221167" y="291939"/>
                </a:lnTo>
                <a:lnTo>
                  <a:pt x="214532" y="327319"/>
                </a:lnTo>
                <a:lnTo>
                  <a:pt x="252124" y="418001"/>
                </a:lnTo>
                <a:lnTo>
                  <a:pt x="187982" y="442323"/>
                </a:lnTo>
                <a:lnTo>
                  <a:pt x="165865" y="424636"/>
                </a:lnTo>
                <a:lnTo>
                  <a:pt x="92882" y="466656"/>
                </a:lnTo>
                <a:lnTo>
                  <a:pt x="90682" y="471074"/>
                </a:lnTo>
                <a:lnTo>
                  <a:pt x="88476" y="495407"/>
                </a:lnTo>
                <a:lnTo>
                  <a:pt x="46450" y="557333"/>
                </a:lnTo>
                <a:lnTo>
                  <a:pt x="99523" y="605988"/>
                </a:lnTo>
                <a:lnTo>
                  <a:pt x="0" y="707722"/>
                </a:lnTo>
                <a:lnTo>
                  <a:pt x="2206" y="720992"/>
                </a:lnTo>
                <a:lnTo>
                  <a:pt x="37598" y="740891"/>
                </a:lnTo>
                <a:lnTo>
                  <a:pt x="137114" y="734262"/>
                </a:lnTo>
                <a:lnTo>
                  <a:pt x="148184" y="712140"/>
                </a:lnTo>
                <a:lnTo>
                  <a:pt x="176935" y="672336"/>
                </a:lnTo>
                <a:lnTo>
                  <a:pt x="205674" y="665702"/>
                </a:lnTo>
                <a:lnTo>
                  <a:pt x="223362" y="687818"/>
                </a:lnTo>
                <a:lnTo>
                  <a:pt x="307420" y="628104"/>
                </a:lnTo>
                <a:lnTo>
                  <a:pt x="356070" y="641374"/>
                </a:lnTo>
                <a:lnTo>
                  <a:pt x="375975" y="588295"/>
                </a:lnTo>
                <a:lnTo>
                  <a:pt x="398090" y="583866"/>
                </a:lnTo>
                <a:lnTo>
                  <a:pt x="444523" y="588295"/>
                </a:lnTo>
                <a:lnTo>
                  <a:pt x="477709" y="504254"/>
                </a:lnTo>
                <a:lnTo>
                  <a:pt x="521941" y="484349"/>
                </a:lnTo>
                <a:lnTo>
                  <a:pt x="521941" y="466656"/>
                </a:lnTo>
                <a:lnTo>
                  <a:pt x="559544" y="431271"/>
                </a:lnTo>
                <a:lnTo>
                  <a:pt x="586089" y="422424"/>
                </a:lnTo>
                <a:lnTo>
                  <a:pt x="605977" y="393673"/>
                </a:lnTo>
                <a:lnTo>
                  <a:pt x="670119" y="455598"/>
                </a:lnTo>
                <a:lnTo>
                  <a:pt x="685601" y="444540"/>
                </a:lnTo>
                <a:lnTo>
                  <a:pt x="705511" y="462233"/>
                </a:lnTo>
                <a:lnTo>
                  <a:pt x="734250" y="418001"/>
                </a:lnTo>
                <a:lnTo>
                  <a:pt x="800604" y="422424"/>
                </a:lnTo>
                <a:lnTo>
                  <a:pt x="763013" y="457810"/>
                </a:lnTo>
                <a:lnTo>
                  <a:pt x="765230" y="482132"/>
                </a:lnTo>
                <a:lnTo>
                  <a:pt x="847043" y="508677"/>
                </a:lnTo>
                <a:lnTo>
                  <a:pt x="853689" y="521941"/>
                </a:lnTo>
                <a:lnTo>
                  <a:pt x="873588" y="517523"/>
                </a:lnTo>
                <a:lnTo>
                  <a:pt x="926672" y="563967"/>
                </a:lnTo>
                <a:lnTo>
                  <a:pt x="948788" y="566173"/>
                </a:lnTo>
                <a:lnTo>
                  <a:pt x="973116" y="526370"/>
                </a:lnTo>
                <a:lnTo>
                  <a:pt x="1079273" y="506465"/>
                </a:lnTo>
                <a:lnTo>
                  <a:pt x="1123494" y="499831"/>
                </a:lnTo>
                <a:lnTo>
                  <a:pt x="1127923" y="482132"/>
                </a:lnTo>
                <a:lnTo>
                  <a:pt x="1119083" y="440117"/>
                </a:lnTo>
                <a:lnTo>
                  <a:pt x="1074850" y="409149"/>
                </a:lnTo>
                <a:lnTo>
                  <a:pt x="1083708" y="380398"/>
                </a:lnTo>
                <a:lnTo>
                  <a:pt x="1068204" y="351652"/>
                </a:lnTo>
                <a:lnTo>
                  <a:pt x="1065986" y="287516"/>
                </a:lnTo>
                <a:lnTo>
                  <a:pt x="1207547" y="398090"/>
                </a:lnTo>
                <a:lnTo>
                  <a:pt x="1355725" y="521941"/>
                </a:lnTo>
                <a:lnTo>
                  <a:pt x="1380047" y="515306"/>
                </a:lnTo>
                <a:lnTo>
                  <a:pt x="1397740" y="479920"/>
                </a:lnTo>
                <a:lnTo>
                  <a:pt x="1433120" y="455598"/>
                </a:lnTo>
                <a:close/>
              </a:path>
            </a:pathLst>
          </a:custGeom>
          <a:solidFill>
            <a:srgbClr val="B6B6B6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55" name="Freihandform: Form 154"/>
          <p:cNvSpPr/>
          <p:nvPr/>
        </p:nvSpPr>
        <p:spPr bwMode="auto">
          <a:xfrm>
            <a:off x="4842647" y="2108236"/>
            <a:ext cx="1203014" cy="1333603"/>
          </a:xfrm>
          <a:custGeom>
            <a:avLst/>
            <a:gdLst>
              <a:gd name="csX0" fmla="*/ 484251 w 1203014"/>
              <a:gd name="csY0" fmla="*/ 0 h 1333603"/>
              <a:gd name="csX1" fmla="*/ 515208 w 1203014"/>
              <a:gd name="csY1" fmla="*/ 6635 h 1333603"/>
              <a:gd name="csX2" fmla="*/ 541753 w 1203014"/>
              <a:gd name="csY2" fmla="*/ 11052 h 1333603"/>
              <a:gd name="csX3" fmla="*/ 588186 w 1203014"/>
              <a:gd name="csY3" fmla="*/ 53073 h 1333603"/>
              <a:gd name="csX4" fmla="*/ 645693 w 1203014"/>
              <a:gd name="csY4" fmla="*/ 64137 h 1333603"/>
              <a:gd name="csX5" fmla="*/ 676650 w 1203014"/>
              <a:gd name="csY5" fmla="*/ 30957 h 1333603"/>
              <a:gd name="csX6" fmla="*/ 696560 w 1203014"/>
              <a:gd name="csY6" fmla="*/ 22116 h 1333603"/>
              <a:gd name="csX7" fmla="*/ 747422 w 1203014"/>
              <a:gd name="csY7" fmla="*/ 53073 h 1333603"/>
              <a:gd name="csX8" fmla="*/ 780602 w 1203014"/>
              <a:gd name="csY8" fmla="*/ 99517 h 1333603"/>
              <a:gd name="csX9" fmla="*/ 807135 w 1203014"/>
              <a:gd name="csY9" fmla="*/ 99517 h 1333603"/>
              <a:gd name="csX10" fmla="*/ 838092 w 1203014"/>
              <a:gd name="csY10" fmla="*/ 84041 h 1333603"/>
              <a:gd name="csX11" fmla="*/ 891188 w 1203014"/>
              <a:gd name="csY11" fmla="*/ 97311 h 1333603"/>
              <a:gd name="csX12" fmla="*/ 888971 w 1203014"/>
              <a:gd name="csY12" fmla="*/ 130480 h 1333603"/>
              <a:gd name="csX13" fmla="*/ 957531 w 1203014"/>
              <a:gd name="csY13" fmla="*/ 148178 h 1333603"/>
              <a:gd name="csX14" fmla="*/ 992922 w 1203014"/>
              <a:gd name="csY14" fmla="*/ 196834 h 1333603"/>
              <a:gd name="csX15" fmla="*/ 1045995 w 1203014"/>
              <a:gd name="csY15" fmla="*/ 245489 h 1333603"/>
              <a:gd name="csX16" fmla="*/ 946473 w 1203014"/>
              <a:gd name="csY16" fmla="*/ 347223 h 1333603"/>
              <a:gd name="csX17" fmla="*/ 948678 w 1203014"/>
              <a:gd name="csY17" fmla="*/ 360493 h 1333603"/>
              <a:gd name="csX18" fmla="*/ 984070 w 1203014"/>
              <a:gd name="csY18" fmla="*/ 380392 h 1333603"/>
              <a:gd name="csX19" fmla="*/ 1083587 w 1203014"/>
              <a:gd name="csY19" fmla="*/ 373763 h 1333603"/>
              <a:gd name="csX20" fmla="*/ 1094657 w 1203014"/>
              <a:gd name="csY20" fmla="*/ 351641 h 1333603"/>
              <a:gd name="csX21" fmla="*/ 1123408 w 1203014"/>
              <a:gd name="csY21" fmla="*/ 311838 h 1333603"/>
              <a:gd name="csX22" fmla="*/ 1152147 w 1203014"/>
              <a:gd name="csY22" fmla="*/ 305203 h 1333603"/>
              <a:gd name="csX23" fmla="*/ 1169834 w 1203014"/>
              <a:gd name="csY23" fmla="*/ 327319 h 1333603"/>
              <a:gd name="csX24" fmla="*/ 1174263 w 1203014"/>
              <a:gd name="csY24" fmla="*/ 457804 h 1333603"/>
              <a:gd name="csX25" fmla="*/ 1185327 w 1203014"/>
              <a:gd name="csY25" fmla="*/ 572802 h 1333603"/>
              <a:gd name="csX26" fmla="*/ 1203014 w 1203014"/>
              <a:gd name="csY26" fmla="*/ 612611 h 1333603"/>
              <a:gd name="csX27" fmla="*/ 1143306 w 1203014"/>
              <a:gd name="csY27" fmla="*/ 641362 h 1333603"/>
              <a:gd name="csX28" fmla="*/ 1023879 w 1203014"/>
              <a:gd name="csY28" fmla="*/ 681177 h 1333603"/>
              <a:gd name="csX29" fmla="*/ 986276 w 1203014"/>
              <a:gd name="csY29" fmla="*/ 676754 h 1333603"/>
              <a:gd name="csX30" fmla="*/ 970795 w 1203014"/>
              <a:gd name="csY30" fmla="*/ 696658 h 1333603"/>
              <a:gd name="csX31" fmla="*/ 893394 w 1203014"/>
              <a:gd name="csY31" fmla="*/ 745308 h 1333603"/>
              <a:gd name="csX32" fmla="*/ 835886 w 1203014"/>
              <a:gd name="csY32" fmla="*/ 743102 h 1333603"/>
              <a:gd name="csX33" fmla="*/ 822616 w 1203014"/>
              <a:gd name="csY33" fmla="*/ 707711 h 1333603"/>
              <a:gd name="csX34" fmla="*/ 785019 w 1203014"/>
              <a:gd name="csY34" fmla="*/ 714345 h 1333603"/>
              <a:gd name="csX35" fmla="*/ 780602 w 1203014"/>
              <a:gd name="csY35" fmla="*/ 714345 h 1333603"/>
              <a:gd name="csX36" fmla="*/ 740793 w 1203014"/>
              <a:gd name="csY36" fmla="*/ 678965 h 1333603"/>
              <a:gd name="csX37" fmla="*/ 716471 w 1203014"/>
              <a:gd name="csY37" fmla="*/ 687812 h 1333603"/>
              <a:gd name="csX38" fmla="*/ 685502 w 1203014"/>
              <a:gd name="csY38" fmla="*/ 747526 h 1333603"/>
              <a:gd name="csX39" fmla="*/ 667809 w 1203014"/>
              <a:gd name="csY39" fmla="*/ 873588 h 1333603"/>
              <a:gd name="csX40" fmla="*/ 674444 w 1203014"/>
              <a:gd name="csY40" fmla="*/ 1021760 h 1333603"/>
              <a:gd name="csX41" fmla="*/ 568287 w 1203014"/>
              <a:gd name="csY41" fmla="*/ 1050517 h 1333603"/>
              <a:gd name="csX42" fmla="*/ 579345 w 1203014"/>
              <a:gd name="csY42" fmla="*/ 1085897 h 1333603"/>
              <a:gd name="csX43" fmla="*/ 546165 w 1203014"/>
              <a:gd name="csY43" fmla="*/ 1125706 h 1333603"/>
              <a:gd name="csX44" fmla="*/ 539536 w 1203014"/>
              <a:gd name="csY44" fmla="*/ 1169944 h 1333603"/>
              <a:gd name="csX45" fmla="*/ 559435 w 1203014"/>
              <a:gd name="csY45" fmla="*/ 1187631 h 1333603"/>
              <a:gd name="csX46" fmla="*/ 546165 w 1203014"/>
              <a:gd name="csY46" fmla="*/ 1253985 h 1333603"/>
              <a:gd name="csX47" fmla="*/ 541753 w 1203014"/>
              <a:gd name="csY47" fmla="*/ 1258408 h 1333603"/>
              <a:gd name="csX48" fmla="*/ 517425 w 1203014"/>
              <a:gd name="csY48" fmla="*/ 1262832 h 1333603"/>
              <a:gd name="csX49" fmla="*/ 506350 w 1203014"/>
              <a:gd name="csY49" fmla="*/ 1331392 h 1333603"/>
              <a:gd name="csX50" fmla="*/ 446642 w 1203014"/>
              <a:gd name="csY50" fmla="*/ 1333603 h 1333603"/>
              <a:gd name="csX51" fmla="*/ 415674 w 1203014"/>
              <a:gd name="csY51" fmla="*/ 1280525 h 1333603"/>
              <a:gd name="csX52" fmla="*/ 424538 w 1203014"/>
              <a:gd name="csY52" fmla="*/ 1262832 h 1333603"/>
              <a:gd name="csX53" fmla="*/ 451066 w 1203014"/>
              <a:gd name="csY53" fmla="*/ 1265043 h 1333603"/>
              <a:gd name="csX54" fmla="*/ 378082 w 1203014"/>
              <a:gd name="csY54" fmla="*/ 1234081 h 1333603"/>
              <a:gd name="csX55" fmla="*/ 351560 w 1203014"/>
              <a:gd name="csY55" fmla="*/ 1196477 h 1333603"/>
              <a:gd name="csX56" fmla="*/ 358189 w 1203014"/>
              <a:gd name="csY56" fmla="*/ 1172155 h 1333603"/>
              <a:gd name="csX57" fmla="*/ 289623 w 1203014"/>
              <a:gd name="csY57" fmla="*/ 1180996 h 1333603"/>
              <a:gd name="csX58" fmla="*/ 282983 w 1203014"/>
              <a:gd name="csY58" fmla="*/ 1205324 h 1333603"/>
              <a:gd name="csX59" fmla="*/ 214434 w 1203014"/>
              <a:gd name="csY59" fmla="*/ 1108013 h 1333603"/>
              <a:gd name="csX60" fmla="*/ 214434 w 1203014"/>
              <a:gd name="csY60" fmla="*/ 1061569 h 1333603"/>
              <a:gd name="csX61" fmla="*/ 190193 w 1203014"/>
              <a:gd name="csY61" fmla="*/ 1059363 h 1333603"/>
              <a:gd name="csX62" fmla="*/ 139332 w 1203014"/>
              <a:gd name="csY62" fmla="*/ 1065998 h 1333603"/>
              <a:gd name="csX63" fmla="*/ 110581 w 1203014"/>
              <a:gd name="csY63" fmla="*/ 1050517 h 1333603"/>
              <a:gd name="csX64" fmla="*/ 70766 w 1203014"/>
              <a:gd name="csY64" fmla="*/ 1041664 h 1333603"/>
              <a:gd name="csX65" fmla="*/ 39809 w 1203014"/>
              <a:gd name="csY65" fmla="*/ 1085897 h 1333603"/>
              <a:gd name="csX66" fmla="*/ 44227 w 1203014"/>
              <a:gd name="csY66" fmla="*/ 1061569 h 1333603"/>
              <a:gd name="csX67" fmla="*/ 30962 w 1203014"/>
              <a:gd name="csY67" fmla="*/ 1006279 h 1333603"/>
              <a:gd name="csX68" fmla="*/ 0 w 1203014"/>
              <a:gd name="csY68" fmla="*/ 990797 h 1333603"/>
              <a:gd name="csX69" fmla="*/ 13258 w 1203014"/>
              <a:gd name="csY69" fmla="*/ 970893 h 1333603"/>
              <a:gd name="csX70" fmla="*/ 55285 w 1203014"/>
              <a:gd name="csY70" fmla="*/ 900127 h 1333603"/>
              <a:gd name="csX71" fmla="*/ 19899 w 1203014"/>
              <a:gd name="csY71" fmla="*/ 871376 h 1333603"/>
              <a:gd name="csX72" fmla="*/ 37592 w 1203014"/>
              <a:gd name="csY72" fmla="*/ 844837 h 1333603"/>
              <a:gd name="csX73" fmla="*/ 66343 w 1203014"/>
              <a:gd name="csY73" fmla="*/ 858106 h 1333603"/>
              <a:gd name="csX74" fmla="*/ 97311 w 1203014"/>
              <a:gd name="csY74" fmla="*/ 831561 h 1333603"/>
              <a:gd name="csX75" fmla="*/ 81830 w 1203014"/>
              <a:gd name="csY75" fmla="*/ 785117 h 1333603"/>
              <a:gd name="csX76" fmla="*/ 130485 w 1203014"/>
              <a:gd name="csY76" fmla="*/ 732044 h 1333603"/>
              <a:gd name="csX77" fmla="*/ 132691 w 1203014"/>
              <a:gd name="csY77" fmla="*/ 701082 h 1333603"/>
              <a:gd name="csX78" fmla="*/ 183558 w 1203014"/>
              <a:gd name="csY78" fmla="*/ 650215 h 1333603"/>
              <a:gd name="csX79" fmla="*/ 203469 w 1203014"/>
              <a:gd name="csY79" fmla="*/ 621458 h 1333603"/>
              <a:gd name="csX80" fmla="*/ 287406 w 1203014"/>
              <a:gd name="csY80" fmla="*/ 577231 h 1333603"/>
              <a:gd name="csX81" fmla="*/ 311734 w 1203014"/>
              <a:gd name="csY81" fmla="*/ 586078 h 1333603"/>
              <a:gd name="csX82" fmla="*/ 322792 w 1203014"/>
              <a:gd name="csY82" fmla="*/ 634727 h 1333603"/>
              <a:gd name="csX83" fmla="*/ 360395 w 1203014"/>
              <a:gd name="csY83" fmla="*/ 625887 h 1333603"/>
              <a:gd name="csX84" fmla="*/ 409051 w 1203014"/>
              <a:gd name="csY84" fmla="*/ 566173 h 1333603"/>
              <a:gd name="csX85" fmla="*/ 457700 w 1203014"/>
              <a:gd name="csY85" fmla="*/ 537422 h 1333603"/>
              <a:gd name="csX86" fmla="*/ 477611 w 1203014"/>
              <a:gd name="csY86" fmla="*/ 495402 h 1333603"/>
              <a:gd name="csX87" fmla="*/ 444436 w 1203014"/>
              <a:gd name="csY87" fmla="*/ 482126 h 1333603"/>
              <a:gd name="csX88" fmla="*/ 477611 w 1203014"/>
              <a:gd name="csY88" fmla="*/ 444534 h 1333603"/>
              <a:gd name="csX89" fmla="*/ 470976 w 1203014"/>
              <a:gd name="csY89" fmla="*/ 431259 h 1333603"/>
              <a:gd name="csX90" fmla="*/ 384717 w 1203014"/>
              <a:gd name="csY90" fmla="*/ 356070 h 1333603"/>
              <a:gd name="csX91" fmla="*/ 420109 w 1203014"/>
              <a:gd name="csY91" fmla="*/ 322896 h 1333603"/>
              <a:gd name="csX92" fmla="*/ 435584 w 1203014"/>
              <a:gd name="csY92" fmla="*/ 278658 h 1333603"/>
              <a:gd name="csX93" fmla="*/ 409051 w 1203014"/>
              <a:gd name="csY93" fmla="*/ 230008 h 1333603"/>
              <a:gd name="csX94" fmla="*/ 409051 w 1203014"/>
              <a:gd name="csY94" fmla="*/ 227796 h 1333603"/>
              <a:gd name="csX95" fmla="*/ 442231 w 1203014"/>
              <a:gd name="csY95" fmla="*/ 179141 h 1333603"/>
              <a:gd name="csX96" fmla="*/ 431167 w 1203014"/>
              <a:gd name="csY96" fmla="*/ 165871 h 1333603"/>
              <a:gd name="csX97" fmla="*/ 453283 w 1203014"/>
              <a:gd name="csY97" fmla="*/ 170289 h 1333603"/>
              <a:gd name="csX98" fmla="*/ 581551 w 1203014"/>
              <a:gd name="csY98" fmla="*/ 117216 h 1333603"/>
              <a:gd name="csX99" fmla="*/ 528472 w 1203014"/>
              <a:gd name="csY99" fmla="*/ 88459 h 133360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  <a:cxn ang="0">
                <a:pos x="csX87" y="csY87"/>
              </a:cxn>
              <a:cxn ang="0">
                <a:pos x="csX88" y="csY88"/>
              </a:cxn>
              <a:cxn ang="0">
                <a:pos x="csX89" y="csY89"/>
              </a:cxn>
              <a:cxn ang="0">
                <a:pos x="csX90" y="csY90"/>
              </a:cxn>
              <a:cxn ang="0">
                <a:pos x="csX91" y="csY91"/>
              </a:cxn>
              <a:cxn ang="0">
                <a:pos x="csX92" y="csY92"/>
              </a:cxn>
              <a:cxn ang="0">
                <a:pos x="csX93" y="csY93"/>
              </a:cxn>
              <a:cxn ang="0">
                <a:pos x="csX94" y="csY94"/>
              </a:cxn>
              <a:cxn ang="0">
                <a:pos x="csX95" y="csY95"/>
              </a:cxn>
              <a:cxn ang="0">
                <a:pos x="csX96" y="csY96"/>
              </a:cxn>
              <a:cxn ang="0">
                <a:pos x="csX97" y="csY97"/>
              </a:cxn>
              <a:cxn ang="0">
                <a:pos x="csX98" y="csY98"/>
              </a:cxn>
              <a:cxn ang="0">
                <a:pos x="csX99" y="csY99"/>
              </a:cxn>
            </a:cxnLst>
            <a:rect l="l" t="t" r="r" b="b"/>
            <a:pathLst>
              <a:path w="1203014" h="1333603" extrusionOk="0">
                <a:moveTo>
                  <a:pt x="484251" y="0"/>
                </a:moveTo>
                <a:lnTo>
                  <a:pt x="515208" y="6635"/>
                </a:lnTo>
                <a:lnTo>
                  <a:pt x="541753" y="11052"/>
                </a:lnTo>
                <a:lnTo>
                  <a:pt x="588186" y="53073"/>
                </a:lnTo>
                <a:lnTo>
                  <a:pt x="645693" y="64137"/>
                </a:lnTo>
                <a:lnTo>
                  <a:pt x="676650" y="30957"/>
                </a:lnTo>
                <a:lnTo>
                  <a:pt x="696560" y="22116"/>
                </a:lnTo>
                <a:lnTo>
                  <a:pt x="747422" y="53073"/>
                </a:lnTo>
                <a:lnTo>
                  <a:pt x="780602" y="99517"/>
                </a:lnTo>
                <a:lnTo>
                  <a:pt x="807135" y="99517"/>
                </a:lnTo>
                <a:lnTo>
                  <a:pt x="838092" y="84041"/>
                </a:lnTo>
                <a:lnTo>
                  <a:pt x="891188" y="97311"/>
                </a:lnTo>
                <a:lnTo>
                  <a:pt x="888971" y="130480"/>
                </a:lnTo>
                <a:lnTo>
                  <a:pt x="957531" y="148178"/>
                </a:lnTo>
                <a:lnTo>
                  <a:pt x="992922" y="196834"/>
                </a:lnTo>
                <a:lnTo>
                  <a:pt x="1045995" y="245489"/>
                </a:lnTo>
                <a:lnTo>
                  <a:pt x="946473" y="347223"/>
                </a:lnTo>
                <a:lnTo>
                  <a:pt x="948678" y="360493"/>
                </a:lnTo>
                <a:lnTo>
                  <a:pt x="984070" y="380392"/>
                </a:lnTo>
                <a:lnTo>
                  <a:pt x="1083587" y="373763"/>
                </a:lnTo>
                <a:lnTo>
                  <a:pt x="1094657" y="351641"/>
                </a:lnTo>
                <a:lnTo>
                  <a:pt x="1123408" y="311838"/>
                </a:lnTo>
                <a:lnTo>
                  <a:pt x="1152147" y="305203"/>
                </a:lnTo>
                <a:lnTo>
                  <a:pt x="1169834" y="327319"/>
                </a:lnTo>
                <a:lnTo>
                  <a:pt x="1174263" y="457804"/>
                </a:lnTo>
                <a:lnTo>
                  <a:pt x="1185327" y="572802"/>
                </a:lnTo>
                <a:lnTo>
                  <a:pt x="1203014" y="612611"/>
                </a:lnTo>
                <a:lnTo>
                  <a:pt x="1143306" y="641362"/>
                </a:lnTo>
                <a:lnTo>
                  <a:pt x="1023879" y="681177"/>
                </a:lnTo>
                <a:lnTo>
                  <a:pt x="986276" y="676754"/>
                </a:lnTo>
                <a:lnTo>
                  <a:pt x="970795" y="696658"/>
                </a:lnTo>
                <a:lnTo>
                  <a:pt x="893394" y="745308"/>
                </a:lnTo>
                <a:lnTo>
                  <a:pt x="835886" y="743102"/>
                </a:lnTo>
                <a:lnTo>
                  <a:pt x="822616" y="707711"/>
                </a:lnTo>
                <a:lnTo>
                  <a:pt x="785019" y="714345"/>
                </a:lnTo>
                <a:lnTo>
                  <a:pt x="780602" y="714345"/>
                </a:lnTo>
                <a:lnTo>
                  <a:pt x="740793" y="678965"/>
                </a:lnTo>
                <a:lnTo>
                  <a:pt x="716471" y="687812"/>
                </a:lnTo>
                <a:lnTo>
                  <a:pt x="685502" y="747526"/>
                </a:lnTo>
                <a:lnTo>
                  <a:pt x="667809" y="873588"/>
                </a:lnTo>
                <a:lnTo>
                  <a:pt x="674444" y="1021760"/>
                </a:lnTo>
                <a:lnTo>
                  <a:pt x="568287" y="1050517"/>
                </a:lnTo>
                <a:lnTo>
                  <a:pt x="579345" y="1085897"/>
                </a:lnTo>
                <a:lnTo>
                  <a:pt x="546165" y="1125706"/>
                </a:lnTo>
                <a:lnTo>
                  <a:pt x="539536" y="1169944"/>
                </a:lnTo>
                <a:lnTo>
                  <a:pt x="559435" y="1187631"/>
                </a:lnTo>
                <a:lnTo>
                  <a:pt x="546165" y="1253985"/>
                </a:lnTo>
                <a:lnTo>
                  <a:pt x="541753" y="1258408"/>
                </a:lnTo>
                <a:lnTo>
                  <a:pt x="517425" y="1262832"/>
                </a:lnTo>
                <a:lnTo>
                  <a:pt x="506350" y="1331392"/>
                </a:lnTo>
                <a:lnTo>
                  <a:pt x="446642" y="1333603"/>
                </a:lnTo>
                <a:lnTo>
                  <a:pt x="415674" y="1280525"/>
                </a:lnTo>
                <a:lnTo>
                  <a:pt x="424538" y="1262832"/>
                </a:lnTo>
                <a:lnTo>
                  <a:pt x="451066" y="1265043"/>
                </a:lnTo>
                <a:lnTo>
                  <a:pt x="378082" y="1234081"/>
                </a:lnTo>
                <a:lnTo>
                  <a:pt x="351560" y="1196477"/>
                </a:lnTo>
                <a:lnTo>
                  <a:pt x="358189" y="1172155"/>
                </a:lnTo>
                <a:lnTo>
                  <a:pt x="289623" y="1180996"/>
                </a:lnTo>
                <a:lnTo>
                  <a:pt x="282983" y="1205324"/>
                </a:lnTo>
                <a:lnTo>
                  <a:pt x="214434" y="1108013"/>
                </a:lnTo>
                <a:lnTo>
                  <a:pt x="214434" y="1061569"/>
                </a:lnTo>
                <a:lnTo>
                  <a:pt x="190193" y="1059363"/>
                </a:lnTo>
                <a:lnTo>
                  <a:pt x="139332" y="1065998"/>
                </a:lnTo>
                <a:lnTo>
                  <a:pt x="110581" y="1050517"/>
                </a:lnTo>
                <a:lnTo>
                  <a:pt x="70766" y="1041664"/>
                </a:lnTo>
                <a:lnTo>
                  <a:pt x="39809" y="1085897"/>
                </a:lnTo>
                <a:lnTo>
                  <a:pt x="44227" y="1061569"/>
                </a:lnTo>
                <a:lnTo>
                  <a:pt x="30962" y="1006279"/>
                </a:lnTo>
                <a:lnTo>
                  <a:pt x="0" y="990797"/>
                </a:lnTo>
                <a:lnTo>
                  <a:pt x="13258" y="970893"/>
                </a:lnTo>
                <a:lnTo>
                  <a:pt x="55285" y="900127"/>
                </a:lnTo>
                <a:lnTo>
                  <a:pt x="19899" y="871376"/>
                </a:lnTo>
                <a:lnTo>
                  <a:pt x="37592" y="844837"/>
                </a:lnTo>
                <a:lnTo>
                  <a:pt x="66343" y="858106"/>
                </a:lnTo>
                <a:lnTo>
                  <a:pt x="97311" y="831561"/>
                </a:lnTo>
                <a:lnTo>
                  <a:pt x="81830" y="785117"/>
                </a:lnTo>
                <a:lnTo>
                  <a:pt x="130485" y="732044"/>
                </a:lnTo>
                <a:lnTo>
                  <a:pt x="132691" y="701082"/>
                </a:lnTo>
                <a:lnTo>
                  <a:pt x="183558" y="650215"/>
                </a:lnTo>
                <a:lnTo>
                  <a:pt x="203469" y="621458"/>
                </a:lnTo>
                <a:lnTo>
                  <a:pt x="287406" y="577231"/>
                </a:lnTo>
                <a:lnTo>
                  <a:pt x="311734" y="586078"/>
                </a:lnTo>
                <a:lnTo>
                  <a:pt x="322792" y="634727"/>
                </a:lnTo>
                <a:lnTo>
                  <a:pt x="360395" y="625887"/>
                </a:lnTo>
                <a:lnTo>
                  <a:pt x="409051" y="566173"/>
                </a:lnTo>
                <a:lnTo>
                  <a:pt x="457700" y="537422"/>
                </a:lnTo>
                <a:lnTo>
                  <a:pt x="477611" y="495402"/>
                </a:lnTo>
                <a:lnTo>
                  <a:pt x="444436" y="482126"/>
                </a:lnTo>
                <a:lnTo>
                  <a:pt x="477611" y="444534"/>
                </a:lnTo>
                <a:lnTo>
                  <a:pt x="470976" y="431259"/>
                </a:lnTo>
                <a:lnTo>
                  <a:pt x="384717" y="356070"/>
                </a:lnTo>
                <a:lnTo>
                  <a:pt x="420109" y="322896"/>
                </a:lnTo>
                <a:lnTo>
                  <a:pt x="435584" y="278658"/>
                </a:lnTo>
                <a:lnTo>
                  <a:pt x="409051" y="230008"/>
                </a:lnTo>
                <a:lnTo>
                  <a:pt x="409051" y="227796"/>
                </a:lnTo>
                <a:lnTo>
                  <a:pt x="442231" y="179141"/>
                </a:lnTo>
                <a:lnTo>
                  <a:pt x="431167" y="165871"/>
                </a:lnTo>
                <a:lnTo>
                  <a:pt x="453283" y="170289"/>
                </a:lnTo>
                <a:lnTo>
                  <a:pt x="581551" y="117216"/>
                </a:lnTo>
                <a:lnTo>
                  <a:pt x="528472" y="88459"/>
                </a:lnTo>
                <a:close/>
              </a:path>
            </a:pathLst>
          </a:custGeom>
          <a:solidFill>
            <a:schemeClr val="tx1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56" name="Freihandform: Form 155"/>
          <p:cNvSpPr/>
          <p:nvPr/>
        </p:nvSpPr>
        <p:spPr bwMode="auto">
          <a:xfrm>
            <a:off x="5172085" y="1493401"/>
            <a:ext cx="1170289" cy="811668"/>
          </a:xfrm>
          <a:custGeom>
            <a:avLst/>
            <a:gdLst>
              <a:gd name="csX0" fmla="*/ 1170289 w 1170289"/>
              <a:gd name="csY0" fmla="*/ 254336 h 811668"/>
              <a:gd name="csX1" fmla="*/ 1119059 w 1170289"/>
              <a:gd name="csY1" fmla="*/ 227802 h 811668"/>
              <a:gd name="csX2" fmla="*/ 1077056 w 1170289"/>
              <a:gd name="csY2" fmla="*/ 199051 h 811668"/>
              <a:gd name="csX3" fmla="*/ 1043876 w 1170289"/>
              <a:gd name="csY3" fmla="*/ 170300 h 811668"/>
              <a:gd name="csX4" fmla="*/ 995226 w 1170289"/>
              <a:gd name="csY4" fmla="*/ 172506 h 811668"/>
              <a:gd name="csX5" fmla="*/ 962052 w 1170289"/>
              <a:gd name="csY5" fmla="*/ 154819 h 811668"/>
              <a:gd name="csX6" fmla="*/ 900115 w 1170289"/>
              <a:gd name="csY6" fmla="*/ 185781 h 811668"/>
              <a:gd name="csX7" fmla="*/ 860312 w 1170289"/>
              <a:gd name="csY7" fmla="*/ 236648 h 811668"/>
              <a:gd name="csX8" fmla="*/ 785105 w 1170289"/>
              <a:gd name="csY8" fmla="*/ 232220 h 811668"/>
              <a:gd name="csX9" fmla="*/ 751943 w 1170289"/>
              <a:gd name="csY9" fmla="*/ 194622 h 811668"/>
              <a:gd name="csX10" fmla="*/ 703293 w 1170289"/>
              <a:gd name="csY10" fmla="*/ 168088 h 811668"/>
              <a:gd name="csX11" fmla="*/ 667902 w 1170289"/>
              <a:gd name="csY11" fmla="*/ 110581 h 811668"/>
              <a:gd name="csX12" fmla="*/ 630310 w 1170289"/>
              <a:gd name="csY12" fmla="*/ 88470 h 811668"/>
              <a:gd name="csX13" fmla="*/ 601547 w 1170289"/>
              <a:gd name="csY13" fmla="*/ 150390 h 811668"/>
              <a:gd name="csX14" fmla="*/ 544057 w 1170289"/>
              <a:gd name="csY14" fmla="*/ 194622 h 811668"/>
              <a:gd name="csX15" fmla="*/ 513089 w 1170289"/>
              <a:gd name="csY15" fmla="*/ 168088 h 811668"/>
              <a:gd name="csX16" fmla="*/ 468856 w 1170289"/>
              <a:gd name="csY16" fmla="*/ 183564 h 811668"/>
              <a:gd name="csX17" fmla="*/ 464439 w 1170289"/>
              <a:gd name="csY17" fmla="*/ 145972 h 811668"/>
              <a:gd name="csX18" fmla="*/ 433465 w 1170289"/>
              <a:gd name="csY18" fmla="*/ 101734 h 811668"/>
              <a:gd name="csX19" fmla="*/ 387032 w 1170289"/>
              <a:gd name="csY19" fmla="*/ 161448 h 811668"/>
              <a:gd name="csX20" fmla="*/ 267605 w 1170289"/>
              <a:gd name="csY20" fmla="*/ 0 h 811668"/>
              <a:gd name="csX21" fmla="*/ 260965 w 1170289"/>
              <a:gd name="csY21" fmla="*/ 22122 h 811668"/>
              <a:gd name="csX22" fmla="*/ 227790 w 1170289"/>
              <a:gd name="csY22" fmla="*/ 28751 h 811668"/>
              <a:gd name="csX23" fmla="*/ 272023 w 1170289"/>
              <a:gd name="csY23" fmla="*/ 53085 h 811668"/>
              <a:gd name="csX24" fmla="*/ 285298 w 1170289"/>
              <a:gd name="csY24" fmla="*/ 139337 h 811668"/>
              <a:gd name="csX25" fmla="*/ 229996 w 1170289"/>
              <a:gd name="csY25" fmla="*/ 143755 h 811668"/>
              <a:gd name="csX26" fmla="*/ 212315 w 1170289"/>
              <a:gd name="csY26" fmla="*/ 176935 h 811668"/>
              <a:gd name="csX27" fmla="*/ 157013 w 1170289"/>
              <a:gd name="csY27" fmla="*/ 199051 h 811668"/>
              <a:gd name="csX28" fmla="*/ 154813 w 1170289"/>
              <a:gd name="csY28" fmla="*/ 201263 h 811668"/>
              <a:gd name="csX29" fmla="*/ 114998 w 1170289"/>
              <a:gd name="csY29" fmla="*/ 205686 h 811668"/>
              <a:gd name="csX30" fmla="*/ 79612 w 1170289"/>
              <a:gd name="csY30" fmla="*/ 245489 h 811668"/>
              <a:gd name="csX31" fmla="*/ 72977 w 1170289"/>
              <a:gd name="csY31" fmla="*/ 294145 h 811668"/>
              <a:gd name="csX32" fmla="*/ 53079 w 1170289"/>
              <a:gd name="csY32" fmla="*/ 291939 h 811668"/>
              <a:gd name="csX33" fmla="*/ 0 w 1170289"/>
              <a:gd name="csY33" fmla="*/ 360499 h 811668"/>
              <a:gd name="csX34" fmla="*/ 4423 w 1170289"/>
              <a:gd name="csY34" fmla="*/ 364922 h 811668"/>
              <a:gd name="csX35" fmla="*/ 11052 w 1170289"/>
              <a:gd name="csY35" fmla="*/ 371557 h 811668"/>
              <a:gd name="csX36" fmla="*/ 26534 w 1170289"/>
              <a:gd name="csY36" fmla="*/ 406937 h 811668"/>
              <a:gd name="csX37" fmla="*/ 33168 w 1170289"/>
              <a:gd name="csY37" fmla="*/ 424636 h 811668"/>
              <a:gd name="csX38" fmla="*/ 53079 w 1170289"/>
              <a:gd name="csY38" fmla="*/ 451169 h 811668"/>
              <a:gd name="csX39" fmla="*/ 39803 w 1170289"/>
              <a:gd name="csY39" fmla="*/ 490984 h 811668"/>
              <a:gd name="csX40" fmla="*/ 48644 w 1170289"/>
              <a:gd name="csY40" fmla="*/ 528582 h 811668"/>
              <a:gd name="csX41" fmla="*/ 50861 w 1170289"/>
              <a:gd name="csY41" fmla="*/ 533005 h 811668"/>
              <a:gd name="csX42" fmla="*/ 57496 w 1170289"/>
              <a:gd name="csY42" fmla="*/ 563967 h 811668"/>
              <a:gd name="csX43" fmla="*/ 88453 w 1170289"/>
              <a:gd name="csY43" fmla="*/ 601559 h 811668"/>
              <a:gd name="csX44" fmla="*/ 128262 w 1170289"/>
              <a:gd name="csY44" fmla="*/ 610411 h 811668"/>
              <a:gd name="csX45" fmla="*/ 137114 w 1170289"/>
              <a:gd name="csY45" fmla="*/ 612617 h 811668"/>
              <a:gd name="csX46" fmla="*/ 154813 w 1170289"/>
              <a:gd name="csY46" fmla="*/ 614834 h 811668"/>
              <a:gd name="csX47" fmla="*/ 185769 w 1170289"/>
              <a:gd name="csY47" fmla="*/ 621469 h 811668"/>
              <a:gd name="csX48" fmla="*/ 212315 w 1170289"/>
              <a:gd name="csY48" fmla="*/ 625887 h 811668"/>
              <a:gd name="csX49" fmla="*/ 258747 w 1170289"/>
              <a:gd name="csY49" fmla="*/ 667908 h 811668"/>
              <a:gd name="csX50" fmla="*/ 316255 w 1170289"/>
              <a:gd name="csY50" fmla="*/ 678971 h 811668"/>
              <a:gd name="csX51" fmla="*/ 347212 w 1170289"/>
              <a:gd name="csY51" fmla="*/ 645791 h 811668"/>
              <a:gd name="csX52" fmla="*/ 367122 w 1170289"/>
              <a:gd name="csY52" fmla="*/ 636951 h 811668"/>
              <a:gd name="csX53" fmla="*/ 417983 w 1170289"/>
              <a:gd name="csY53" fmla="*/ 667908 h 811668"/>
              <a:gd name="csX54" fmla="*/ 451163 w 1170289"/>
              <a:gd name="csY54" fmla="*/ 714351 h 811668"/>
              <a:gd name="csX55" fmla="*/ 477697 w 1170289"/>
              <a:gd name="csY55" fmla="*/ 714351 h 811668"/>
              <a:gd name="csX56" fmla="*/ 508654 w 1170289"/>
              <a:gd name="csY56" fmla="*/ 698876 h 811668"/>
              <a:gd name="csX57" fmla="*/ 561750 w 1170289"/>
              <a:gd name="csY57" fmla="*/ 712146 h 811668"/>
              <a:gd name="csX58" fmla="*/ 559533 w 1170289"/>
              <a:gd name="csY58" fmla="*/ 745314 h 811668"/>
              <a:gd name="csX59" fmla="*/ 628093 w 1170289"/>
              <a:gd name="csY59" fmla="*/ 763013 h 811668"/>
              <a:gd name="csX60" fmla="*/ 663484 w 1170289"/>
              <a:gd name="csY60" fmla="*/ 811668 h 811668"/>
              <a:gd name="csX61" fmla="*/ 705510 w 1170289"/>
              <a:gd name="csY61" fmla="*/ 749743 h 811668"/>
              <a:gd name="csX62" fmla="*/ 707716 w 1170289"/>
              <a:gd name="csY62" fmla="*/ 725409 h 811668"/>
              <a:gd name="csX63" fmla="*/ 709916 w 1170289"/>
              <a:gd name="csY63" fmla="*/ 720992 h 811668"/>
              <a:gd name="csX64" fmla="*/ 782900 w 1170289"/>
              <a:gd name="csY64" fmla="*/ 678971 h 811668"/>
              <a:gd name="csX65" fmla="*/ 805016 w 1170289"/>
              <a:gd name="csY65" fmla="*/ 696658 h 811668"/>
              <a:gd name="csX66" fmla="*/ 869158 w 1170289"/>
              <a:gd name="csY66" fmla="*/ 672336 h 811668"/>
              <a:gd name="csX67" fmla="*/ 831567 w 1170289"/>
              <a:gd name="csY67" fmla="*/ 581654 h 811668"/>
              <a:gd name="csX68" fmla="*/ 838201 w 1170289"/>
              <a:gd name="csY68" fmla="*/ 546274 h 811668"/>
              <a:gd name="csX69" fmla="*/ 858106 w 1170289"/>
              <a:gd name="csY69" fmla="*/ 555121 h 811668"/>
              <a:gd name="csX70" fmla="*/ 889069 w 1170289"/>
              <a:gd name="csY70" fmla="*/ 539634 h 811668"/>
              <a:gd name="csX71" fmla="*/ 873576 w 1170289"/>
              <a:gd name="csY71" fmla="*/ 504254 h 811668"/>
              <a:gd name="csX72" fmla="*/ 900115 w 1170289"/>
              <a:gd name="csY72" fmla="*/ 466656 h 811668"/>
              <a:gd name="csX73" fmla="*/ 897909 w 1170289"/>
              <a:gd name="csY73" fmla="*/ 462233 h 811668"/>
              <a:gd name="csX74" fmla="*/ 855889 w 1170289"/>
              <a:gd name="csY74" fmla="*/ 468862 h 811668"/>
              <a:gd name="csX75" fmla="*/ 840407 w 1170289"/>
              <a:gd name="csY75" fmla="*/ 455598 h 811668"/>
              <a:gd name="csX76" fmla="*/ 864735 w 1170289"/>
              <a:gd name="csY76" fmla="*/ 406937 h 811668"/>
              <a:gd name="csX77" fmla="*/ 955411 w 1170289"/>
              <a:gd name="csY77" fmla="*/ 371557 h 811668"/>
              <a:gd name="csX78" fmla="*/ 986368 w 1170289"/>
              <a:gd name="csY78" fmla="*/ 362710 h 811668"/>
              <a:gd name="csX79" fmla="*/ 981962 w 1170289"/>
              <a:gd name="csY79" fmla="*/ 331748 h 811668"/>
              <a:gd name="csX80" fmla="*/ 984168 w 1170289"/>
              <a:gd name="csY80" fmla="*/ 314049 h 811668"/>
              <a:gd name="csX81" fmla="*/ 1028395 w 1170289"/>
              <a:gd name="csY81" fmla="*/ 314049 h 811668"/>
              <a:gd name="csX82" fmla="*/ 1046082 w 1170289"/>
              <a:gd name="csY82" fmla="*/ 305203 h 811668"/>
              <a:gd name="csX83" fmla="*/ 1041670 w 1170289"/>
              <a:gd name="csY83" fmla="*/ 289727 h 811668"/>
              <a:gd name="csX84" fmla="*/ 1088102 w 1170289"/>
              <a:gd name="csY84" fmla="*/ 298574 h 811668"/>
              <a:gd name="csX85" fmla="*/ 1110230 w 1170289"/>
              <a:gd name="csY85" fmla="*/ 320690 h 811668"/>
              <a:gd name="csX86" fmla="*/ 1136764 w 1170289"/>
              <a:gd name="csY86" fmla="*/ 309632 h 81166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</a:cxnLst>
            <a:rect l="l" t="t" r="r" b="b"/>
            <a:pathLst>
              <a:path w="1170289" h="811668" extrusionOk="0">
                <a:moveTo>
                  <a:pt x="1170289" y="254336"/>
                </a:moveTo>
                <a:lnTo>
                  <a:pt x="1119059" y="227802"/>
                </a:lnTo>
                <a:lnTo>
                  <a:pt x="1077056" y="199051"/>
                </a:lnTo>
                <a:lnTo>
                  <a:pt x="1043876" y="170300"/>
                </a:lnTo>
                <a:lnTo>
                  <a:pt x="995226" y="172506"/>
                </a:lnTo>
                <a:lnTo>
                  <a:pt x="962052" y="154819"/>
                </a:lnTo>
                <a:lnTo>
                  <a:pt x="900115" y="185781"/>
                </a:lnTo>
                <a:lnTo>
                  <a:pt x="860312" y="236648"/>
                </a:lnTo>
                <a:lnTo>
                  <a:pt x="785105" y="232220"/>
                </a:lnTo>
                <a:lnTo>
                  <a:pt x="751943" y="194622"/>
                </a:lnTo>
                <a:lnTo>
                  <a:pt x="703293" y="168088"/>
                </a:lnTo>
                <a:lnTo>
                  <a:pt x="667902" y="110581"/>
                </a:lnTo>
                <a:lnTo>
                  <a:pt x="630310" y="88470"/>
                </a:lnTo>
                <a:lnTo>
                  <a:pt x="601547" y="150390"/>
                </a:lnTo>
                <a:lnTo>
                  <a:pt x="544057" y="194622"/>
                </a:lnTo>
                <a:lnTo>
                  <a:pt x="513089" y="168088"/>
                </a:lnTo>
                <a:lnTo>
                  <a:pt x="468856" y="183564"/>
                </a:lnTo>
                <a:lnTo>
                  <a:pt x="464439" y="145972"/>
                </a:lnTo>
                <a:lnTo>
                  <a:pt x="433465" y="101734"/>
                </a:lnTo>
                <a:lnTo>
                  <a:pt x="387032" y="161448"/>
                </a:lnTo>
                <a:lnTo>
                  <a:pt x="267605" y="0"/>
                </a:lnTo>
                <a:lnTo>
                  <a:pt x="260965" y="22122"/>
                </a:lnTo>
                <a:lnTo>
                  <a:pt x="227790" y="28751"/>
                </a:lnTo>
                <a:lnTo>
                  <a:pt x="272023" y="53085"/>
                </a:lnTo>
                <a:lnTo>
                  <a:pt x="285298" y="139337"/>
                </a:lnTo>
                <a:lnTo>
                  <a:pt x="229996" y="143755"/>
                </a:lnTo>
                <a:lnTo>
                  <a:pt x="212315" y="176935"/>
                </a:lnTo>
                <a:lnTo>
                  <a:pt x="157013" y="199051"/>
                </a:lnTo>
                <a:lnTo>
                  <a:pt x="154813" y="201263"/>
                </a:lnTo>
                <a:lnTo>
                  <a:pt x="114998" y="205686"/>
                </a:lnTo>
                <a:lnTo>
                  <a:pt x="79612" y="245489"/>
                </a:lnTo>
                <a:lnTo>
                  <a:pt x="72977" y="294145"/>
                </a:lnTo>
                <a:lnTo>
                  <a:pt x="53079" y="291939"/>
                </a:lnTo>
                <a:lnTo>
                  <a:pt x="0" y="360499"/>
                </a:lnTo>
                <a:lnTo>
                  <a:pt x="4423" y="364922"/>
                </a:lnTo>
                <a:lnTo>
                  <a:pt x="11052" y="371557"/>
                </a:lnTo>
                <a:lnTo>
                  <a:pt x="26534" y="406937"/>
                </a:lnTo>
                <a:lnTo>
                  <a:pt x="33168" y="424636"/>
                </a:lnTo>
                <a:lnTo>
                  <a:pt x="53079" y="451169"/>
                </a:lnTo>
                <a:lnTo>
                  <a:pt x="39803" y="490984"/>
                </a:lnTo>
                <a:lnTo>
                  <a:pt x="48644" y="528582"/>
                </a:lnTo>
                <a:lnTo>
                  <a:pt x="50861" y="533005"/>
                </a:lnTo>
                <a:lnTo>
                  <a:pt x="57496" y="563967"/>
                </a:lnTo>
                <a:lnTo>
                  <a:pt x="88453" y="601559"/>
                </a:lnTo>
                <a:lnTo>
                  <a:pt x="128262" y="610411"/>
                </a:lnTo>
                <a:lnTo>
                  <a:pt x="137114" y="612617"/>
                </a:lnTo>
                <a:lnTo>
                  <a:pt x="154813" y="614834"/>
                </a:lnTo>
                <a:lnTo>
                  <a:pt x="185769" y="621469"/>
                </a:lnTo>
                <a:lnTo>
                  <a:pt x="212315" y="625887"/>
                </a:lnTo>
                <a:lnTo>
                  <a:pt x="258747" y="667908"/>
                </a:lnTo>
                <a:lnTo>
                  <a:pt x="316255" y="678971"/>
                </a:lnTo>
                <a:lnTo>
                  <a:pt x="347212" y="645791"/>
                </a:lnTo>
                <a:lnTo>
                  <a:pt x="367122" y="636951"/>
                </a:lnTo>
                <a:lnTo>
                  <a:pt x="417983" y="667908"/>
                </a:lnTo>
                <a:lnTo>
                  <a:pt x="451163" y="714351"/>
                </a:lnTo>
                <a:lnTo>
                  <a:pt x="477697" y="714351"/>
                </a:lnTo>
                <a:lnTo>
                  <a:pt x="508654" y="698876"/>
                </a:lnTo>
                <a:lnTo>
                  <a:pt x="561750" y="712146"/>
                </a:lnTo>
                <a:lnTo>
                  <a:pt x="559533" y="745314"/>
                </a:lnTo>
                <a:lnTo>
                  <a:pt x="628093" y="763013"/>
                </a:lnTo>
                <a:lnTo>
                  <a:pt x="663484" y="811668"/>
                </a:lnTo>
                <a:lnTo>
                  <a:pt x="705510" y="749743"/>
                </a:lnTo>
                <a:lnTo>
                  <a:pt x="707716" y="725409"/>
                </a:lnTo>
                <a:lnTo>
                  <a:pt x="709916" y="720992"/>
                </a:lnTo>
                <a:lnTo>
                  <a:pt x="782900" y="678971"/>
                </a:lnTo>
                <a:lnTo>
                  <a:pt x="805016" y="696658"/>
                </a:lnTo>
                <a:lnTo>
                  <a:pt x="869158" y="672336"/>
                </a:lnTo>
                <a:lnTo>
                  <a:pt x="831567" y="581654"/>
                </a:lnTo>
                <a:lnTo>
                  <a:pt x="838201" y="546274"/>
                </a:lnTo>
                <a:lnTo>
                  <a:pt x="858106" y="555121"/>
                </a:lnTo>
                <a:lnTo>
                  <a:pt x="889069" y="539634"/>
                </a:lnTo>
                <a:lnTo>
                  <a:pt x="873576" y="504254"/>
                </a:lnTo>
                <a:lnTo>
                  <a:pt x="900115" y="466656"/>
                </a:lnTo>
                <a:lnTo>
                  <a:pt x="897909" y="462233"/>
                </a:lnTo>
                <a:lnTo>
                  <a:pt x="855889" y="468862"/>
                </a:lnTo>
                <a:lnTo>
                  <a:pt x="840407" y="455598"/>
                </a:lnTo>
                <a:lnTo>
                  <a:pt x="864735" y="406937"/>
                </a:lnTo>
                <a:lnTo>
                  <a:pt x="955411" y="371557"/>
                </a:lnTo>
                <a:lnTo>
                  <a:pt x="986368" y="362710"/>
                </a:lnTo>
                <a:lnTo>
                  <a:pt x="981962" y="331748"/>
                </a:lnTo>
                <a:lnTo>
                  <a:pt x="984168" y="314049"/>
                </a:lnTo>
                <a:lnTo>
                  <a:pt x="1028395" y="314049"/>
                </a:lnTo>
                <a:lnTo>
                  <a:pt x="1046082" y="305203"/>
                </a:lnTo>
                <a:lnTo>
                  <a:pt x="1041670" y="289727"/>
                </a:lnTo>
                <a:lnTo>
                  <a:pt x="1088102" y="298574"/>
                </a:lnTo>
                <a:lnTo>
                  <a:pt x="1110230" y="320690"/>
                </a:lnTo>
                <a:lnTo>
                  <a:pt x="1136764" y="309632"/>
                </a:lnTo>
                <a:close/>
              </a:path>
            </a:pathLst>
          </a:custGeom>
          <a:solidFill>
            <a:srgbClr val="000000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57" name="Freihandform: Form 156"/>
          <p:cNvSpPr/>
          <p:nvPr/>
        </p:nvSpPr>
        <p:spPr bwMode="auto">
          <a:xfrm>
            <a:off x="4477103" y="732105"/>
            <a:ext cx="980280" cy="1121795"/>
          </a:xfrm>
          <a:custGeom>
            <a:avLst/>
            <a:gdLst>
              <a:gd name="csX0" fmla="*/ 0 w 980280"/>
              <a:gd name="csY0" fmla="*/ 17054 h 1121795"/>
              <a:gd name="csX1" fmla="*/ 27167 w 980280"/>
              <a:gd name="csY1" fmla="*/ 75794 h 1121795"/>
              <a:gd name="csX2" fmla="*/ 33802 w 980280"/>
              <a:gd name="csY2" fmla="*/ 89058 h 1121795"/>
              <a:gd name="csX3" fmla="*/ 111203 w 980280"/>
              <a:gd name="csY3" fmla="*/ 100116 h 1121795"/>
              <a:gd name="csX4" fmla="*/ 168699 w 980280"/>
              <a:gd name="csY4" fmla="*/ 137627 h 1121795"/>
              <a:gd name="csX5" fmla="*/ 166493 w 980280"/>
              <a:gd name="csY5" fmla="*/ 144256 h 1121795"/>
              <a:gd name="csX6" fmla="*/ 217360 w 980280"/>
              <a:gd name="csY6" fmla="*/ 164160 h 1121795"/>
              <a:gd name="csX7" fmla="*/ 266010 w 980280"/>
              <a:gd name="csY7" fmla="*/ 215033 h 1121795"/>
              <a:gd name="csX8" fmla="*/ 314671 w 980280"/>
              <a:gd name="csY8" fmla="*/ 188494 h 1121795"/>
              <a:gd name="csX9" fmla="*/ 321300 w 980280"/>
              <a:gd name="csY9" fmla="*/ 201764 h 1121795"/>
              <a:gd name="csX10" fmla="*/ 332370 w 980280"/>
              <a:gd name="csY10" fmla="*/ 243790 h 1121795"/>
              <a:gd name="csX11" fmla="*/ 363327 w 980280"/>
              <a:gd name="csY11" fmla="*/ 272530 h 1121795"/>
              <a:gd name="csX12" fmla="*/ 272650 w 980280"/>
              <a:gd name="csY12" fmla="*/ 345513 h 1121795"/>
              <a:gd name="csX13" fmla="*/ 261592 w 980280"/>
              <a:gd name="csY13" fmla="*/ 349942 h 1121795"/>
              <a:gd name="csX14" fmla="*/ 243894 w 980280"/>
              <a:gd name="csY14" fmla="*/ 374264 h 1121795"/>
              <a:gd name="csX15" fmla="*/ 263804 w 980280"/>
              <a:gd name="csY15" fmla="*/ 394174 h 1121795"/>
              <a:gd name="csX16" fmla="*/ 296978 w 980280"/>
              <a:gd name="csY16" fmla="*/ 405232 h 1121795"/>
              <a:gd name="csX17" fmla="*/ 323518 w 980280"/>
              <a:gd name="csY17" fmla="*/ 394174 h 1121795"/>
              <a:gd name="csX18" fmla="*/ 334576 w 980280"/>
              <a:gd name="csY18" fmla="*/ 403015 h 1121795"/>
              <a:gd name="csX19" fmla="*/ 327935 w 980280"/>
              <a:gd name="csY19" fmla="*/ 422925 h 1121795"/>
              <a:gd name="csX20" fmla="*/ 332370 w 980280"/>
              <a:gd name="csY20" fmla="*/ 458311 h 1121795"/>
              <a:gd name="csX21" fmla="*/ 257169 w 980280"/>
              <a:gd name="csY21" fmla="*/ 509178 h 1121795"/>
              <a:gd name="csX22" fmla="*/ 201885 w 980280"/>
              <a:gd name="csY22" fmla="*/ 518024 h 1121795"/>
              <a:gd name="csX23" fmla="*/ 173128 w 980280"/>
              <a:gd name="csY23" fmla="*/ 540141 h 1121795"/>
              <a:gd name="csX24" fmla="*/ 166493 w 980280"/>
              <a:gd name="csY24" fmla="*/ 566674 h 1121795"/>
              <a:gd name="csX25" fmla="*/ 175339 w 980280"/>
              <a:gd name="csY25" fmla="*/ 582161 h 1121795"/>
              <a:gd name="csX26" fmla="*/ 179768 w 980280"/>
              <a:gd name="csY26" fmla="*/ 646292 h 1121795"/>
              <a:gd name="csX27" fmla="*/ 212937 w 980280"/>
              <a:gd name="csY27" fmla="*/ 697159 h 1121795"/>
              <a:gd name="csX28" fmla="*/ 292561 w 980280"/>
              <a:gd name="csY28" fmla="*/ 681684 h 1121795"/>
              <a:gd name="csX29" fmla="*/ 308036 w 980280"/>
              <a:gd name="csY29" fmla="*/ 663991 h 1121795"/>
              <a:gd name="csX30" fmla="*/ 325729 w 980280"/>
              <a:gd name="csY30" fmla="*/ 666197 h 1121795"/>
              <a:gd name="csX31" fmla="*/ 312459 w 980280"/>
              <a:gd name="csY31" fmla="*/ 692742 h 1121795"/>
              <a:gd name="csX32" fmla="*/ 336787 w 980280"/>
              <a:gd name="csY32" fmla="*/ 717064 h 1121795"/>
              <a:gd name="csX33" fmla="*/ 272650 w 980280"/>
              <a:gd name="csY33" fmla="*/ 772360 h 1121795"/>
              <a:gd name="csX34" fmla="*/ 270433 w 980280"/>
              <a:gd name="csY34" fmla="*/ 814381 h 1121795"/>
              <a:gd name="csX35" fmla="*/ 299184 w 980280"/>
              <a:gd name="csY35" fmla="*/ 851978 h 1121795"/>
              <a:gd name="csX36" fmla="*/ 339005 w 980280"/>
              <a:gd name="csY36" fmla="*/ 829862 h 1121795"/>
              <a:gd name="csX37" fmla="*/ 367750 w 980280"/>
              <a:gd name="csY37" fmla="*/ 867459 h 1121795"/>
              <a:gd name="csX38" fmla="*/ 414194 w 980280"/>
              <a:gd name="csY38" fmla="*/ 874094 h 1121795"/>
              <a:gd name="csX39" fmla="*/ 407553 w 980280"/>
              <a:gd name="csY39" fmla="*/ 947078 h 1121795"/>
              <a:gd name="csX40" fmla="*/ 409771 w 980280"/>
              <a:gd name="csY40" fmla="*/ 960347 h 1121795"/>
              <a:gd name="csX41" fmla="*/ 454003 w 980280"/>
              <a:gd name="csY41" fmla="*/ 971405 h 1121795"/>
              <a:gd name="csX42" fmla="*/ 434104 w 980280"/>
              <a:gd name="csY42" fmla="*/ 1011214 h 1121795"/>
              <a:gd name="csX43" fmla="*/ 546885 w 980280"/>
              <a:gd name="csY43" fmla="*/ 1101885 h 1121795"/>
              <a:gd name="csX44" fmla="*/ 584402 w 980280"/>
              <a:gd name="csY44" fmla="*/ 1093044 h 1121795"/>
              <a:gd name="csX45" fmla="*/ 588819 w 980280"/>
              <a:gd name="csY45" fmla="*/ 1075345 h 1121795"/>
              <a:gd name="csX46" fmla="*/ 630845 w 980280"/>
              <a:gd name="csY46" fmla="*/ 1017849 h 1121795"/>
              <a:gd name="csX47" fmla="*/ 655168 w 980280"/>
              <a:gd name="csY47" fmla="*/ 1044389 h 1121795"/>
              <a:gd name="csX48" fmla="*/ 708235 w 980280"/>
              <a:gd name="csY48" fmla="*/ 1051023 h 1121795"/>
              <a:gd name="csX49" fmla="*/ 683919 w 980280"/>
              <a:gd name="csY49" fmla="*/ 1106314 h 1121795"/>
              <a:gd name="csX50" fmla="*/ 694982 w 980280"/>
              <a:gd name="csY50" fmla="*/ 1121795 h 1121795"/>
              <a:gd name="csX51" fmla="*/ 748061 w 980280"/>
              <a:gd name="csY51" fmla="*/ 1053235 h 1121795"/>
              <a:gd name="csX52" fmla="*/ 767960 w 980280"/>
              <a:gd name="csY52" fmla="*/ 1055441 h 1121795"/>
              <a:gd name="csX53" fmla="*/ 774595 w 980280"/>
              <a:gd name="csY53" fmla="*/ 1006785 h 1121795"/>
              <a:gd name="csX54" fmla="*/ 809981 w 980280"/>
              <a:gd name="csY54" fmla="*/ 966982 h 1121795"/>
              <a:gd name="csX55" fmla="*/ 849795 w 980280"/>
              <a:gd name="csY55" fmla="*/ 962559 h 1121795"/>
              <a:gd name="csX56" fmla="*/ 851995 w 980280"/>
              <a:gd name="csY56" fmla="*/ 960347 h 1121795"/>
              <a:gd name="csX57" fmla="*/ 907297 w 980280"/>
              <a:gd name="csY57" fmla="*/ 938231 h 1121795"/>
              <a:gd name="csX58" fmla="*/ 924979 w 980280"/>
              <a:gd name="csY58" fmla="*/ 905051 h 1121795"/>
              <a:gd name="csX59" fmla="*/ 980280 w 980280"/>
              <a:gd name="csY59" fmla="*/ 900634 h 1121795"/>
              <a:gd name="csX60" fmla="*/ 967005 w 980280"/>
              <a:gd name="csY60" fmla="*/ 814381 h 1121795"/>
              <a:gd name="csX61" fmla="*/ 922773 w 980280"/>
              <a:gd name="csY61" fmla="*/ 790047 h 1121795"/>
              <a:gd name="csX62" fmla="*/ 955947 w 980280"/>
              <a:gd name="csY62" fmla="*/ 783418 h 1121795"/>
              <a:gd name="csX63" fmla="*/ 962766 w 980280"/>
              <a:gd name="csY63" fmla="*/ 761296 h 1121795"/>
              <a:gd name="csX64" fmla="*/ 958164 w 980280"/>
              <a:gd name="csY64" fmla="*/ 683896 h 1121795"/>
              <a:gd name="csX65" fmla="*/ 969211 w 980280"/>
              <a:gd name="csY65" fmla="*/ 655145 h 1121795"/>
              <a:gd name="csX66" fmla="*/ 913926 w 980280"/>
              <a:gd name="csY66" fmla="*/ 646292 h 1121795"/>
              <a:gd name="csX67" fmla="*/ 843155 w 980280"/>
              <a:gd name="csY67" fmla="*/ 630817 h 1121795"/>
              <a:gd name="csX68" fmla="*/ 790082 w 980280"/>
              <a:gd name="csY68" fmla="*/ 593219 h 1121795"/>
              <a:gd name="csX69" fmla="*/ 765742 w 980280"/>
              <a:gd name="csY69" fmla="*/ 579950 h 1121795"/>
              <a:gd name="csX70" fmla="*/ 737003 w 980280"/>
              <a:gd name="csY70" fmla="*/ 562257 h 1121795"/>
              <a:gd name="csX71" fmla="*/ 683919 w 980280"/>
              <a:gd name="csY71" fmla="*/ 520242 h 1121795"/>
              <a:gd name="csX72" fmla="*/ 666231 w 980280"/>
              <a:gd name="csY72" fmla="*/ 489274 h 1121795"/>
              <a:gd name="csX73" fmla="*/ 646321 w 980280"/>
              <a:gd name="csY73" fmla="*/ 396386 h 1121795"/>
              <a:gd name="csX74" fmla="*/ 628628 w 980280"/>
              <a:gd name="csY74" fmla="*/ 356577 h 1121795"/>
              <a:gd name="csX75" fmla="*/ 602094 w 980280"/>
              <a:gd name="csY75" fmla="*/ 321191 h 1121795"/>
              <a:gd name="csX76" fmla="*/ 522563 w 980280"/>
              <a:gd name="csY76" fmla="*/ 250413 h 1121795"/>
              <a:gd name="csX77" fmla="*/ 492798 w 980280"/>
              <a:gd name="csY77" fmla="*/ 183472 h 1121795"/>
              <a:gd name="csX78" fmla="*/ 486163 w 980280"/>
              <a:gd name="csY78" fmla="*/ 168083 h 1121795"/>
              <a:gd name="csX79" fmla="*/ 481734 w 980280"/>
              <a:gd name="csY79" fmla="*/ 157025 h 1121795"/>
              <a:gd name="csX80" fmla="*/ 446354 w 980280"/>
              <a:gd name="csY80" fmla="*/ 106157 h 1121795"/>
              <a:gd name="csX81" fmla="*/ 435290 w 980280"/>
              <a:gd name="csY81" fmla="*/ 88465 h 1121795"/>
              <a:gd name="csX82" fmla="*/ 422021 w 980280"/>
              <a:gd name="csY82" fmla="*/ 66348 h 1121795"/>
              <a:gd name="csX83" fmla="*/ 342403 w 980280"/>
              <a:gd name="csY83" fmla="*/ 19905 h 1121795"/>
              <a:gd name="csX84" fmla="*/ 309228 w 980280"/>
              <a:gd name="csY84" fmla="*/ 6629 h 1121795"/>
              <a:gd name="csX85" fmla="*/ 269419 w 980280"/>
              <a:gd name="csY85" fmla="*/ 0 h 1121795"/>
              <a:gd name="csX86" fmla="*/ 240668 w 980280"/>
              <a:gd name="csY86" fmla="*/ 2212 h 1121795"/>
              <a:gd name="csX87" fmla="*/ 43835 w 980280"/>
              <a:gd name="csY87" fmla="*/ 0 h 1121795"/>
              <a:gd name="csX88" fmla="*/ 6243 w 980280"/>
              <a:gd name="csY88" fmla="*/ 13264 h 112179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  <a:cxn ang="0">
                <a:pos x="csX87" y="csY87"/>
              </a:cxn>
              <a:cxn ang="0">
                <a:pos x="csX88" y="csY88"/>
              </a:cxn>
            </a:cxnLst>
            <a:rect l="l" t="t" r="r" b="b"/>
            <a:pathLst>
              <a:path w="980280" h="1121795" extrusionOk="0">
                <a:moveTo>
                  <a:pt x="0" y="17054"/>
                </a:moveTo>
                <a:lnTo>
                  <a:pt x="27167" y="75794"/>
                </a:lnTo>
                <a:lnTo>
                  <a:pt x="33802" y="89058"/>
                </a:lnTo>
                <a:lnTo>
                  <a:pt x="111203" y="100116"/>
                </a:lnTo>
                <a:lnTo>
                  <a:pt x="168699" y="137627"/>
                </a:lnTo>
                <a:lnTo>
                  <a:pt x="166493" y="144256"/>
                </a:lnTo>
                <a:lnTo>
                  <a:pt x="217360" y="164160"/>
                </a:lnTo>
                <a:lnTo>
                  <a:pt x="266010" y="215033"/>
                </a:lnTo>
                <a:lnTo>
                  <a:pt x="314671" y="188494"/>
                </a:lnTo>
                <a:lnTo>
                  <a:pt x="321300" y="201764"/>
                </a:lnTo>
                <a:lnTo>
                  <a:pt x="332370" y="243790"/>
                </a:lnTo>
                <a:lnTo>
                  <a:pt x="363327" y="272530"/>
                </a:lnTo>
                <a:lnTo>
                  <a:pt x="272650" y="345513"/>
                </a:lnTo>
                <a:lnTo>
                  <a:pt x="261592" y="349942"/>
                </a:lnTo>
                <a:lnTo>
                  <a:pt x="243894" y="374264"/>
                </a:lnTo>
                <a:lnTo>
                  <a:pt x="263804" y="394174"/>
                </a:lnTo>
                <a:lnTo>
                  <a:pt x="296978" y="405232"/>
                </a:lnTo>
                <a:lnTo>
                  <a:pt x="323518" y="394174"/>
                </a:lnTo>
                <a:lnTo>
                  <a:pt x="334576" y="403015"/>
                </a:lnTo>
                <a:lnTo>
                  <a:pt x="327935" y="422925"/>
                </a:lnTo>
                <a:lnTo>
                  <a:pt x="332370" y="458311"/>
                </a:lnTo>
                <a:lnTo>
                  <a:pt x="257169" y="509178"/>
                </a:lnTo>
                <a:lnTo>
                  <a:pt x="201885" y="518024"/>
                </a:lnTo>
                <a:lnTo>
                  <a:pt x="173128" y="540141"/>
                </a:lnTo>
                <a:lnTo>
                  <a:pt x="166493" y="566674"/>
                </a:lnTo>
                <a:lnTo>
                  <a:pt x="175339" y="582161"/>
                </a:lnTo>
                <a:lnTo>
                  <a:pt x="179768" y="646292"/>
                </a:lnTo>
                <a:lnTo>
                  <a:pt x="212937" y="697159"/>
                </a:lnTo>
                <a:lnTo>
                  <a:pt x="292561" y="681684"/>
                </a:lnTo>
                <a:lnTo>
                  <a:pt x="308036" y="663991"/>
                </a:lnTo>
                <a:lnTo>
                  <a:pt x="325729" y="666197"/>
                </a:lnTo>
                <a:lnTo>
                  <a:pt x="312459" y="692742"/>
                </a:lnTo>
                <a:lnTo>
                  <a:pt x="336787" y="717064"/>
                </a:lnTo>
                <a:lnTo>
                  <a:pt x="272650" y="772360"/>
                </a:lnTo>
                <a:lnTo>
                  <a:pt x="270433" y="814381"/>
                </a:lnTo>
                <a:lnTo>
                  <a:pt x="299184" y="851978"/>
                </a:lnTo>
                <a:lnTo>
                  <a:pt x="339005" y="829862"/>
                </a:lnTo>
                <a:lnTo>
                  <a:pt x="367750" y="867459"/>
                </a:lnTo>
                <a:lnTo>
                  <a:pt x="414194" y="874094"/>
                </a:lnTo>
                <a:lnTo>
                  <a:pt x="407553" y="947078"/>
                </a:lnTo>
                <a:lnTo>
                  <a:pt x="409771" y="960347"/>
                </a:lnTo>
                <a:lnTo>
                  <a:pt x="454003" y="971405"/>
                </a:lnTo>
                <a:lnTo>
                  <a:pt x="434104" y="1011214"/>
                </a:lnTo>
                <a:lnTo>
                  <a:pt x="546885" y="1101885"/>
                </a:lnTo>
                <a:lnTo>
                  <a:pt x="584402" y="1093044"/>
                </a:lnTo>
                <a:lnTo>
                  <a:pt x="588819" y="1075345"/>
                </a:lnTo>
                <a:lnTo>
                  <a:pt x="630845" y="1017849"/>
                </a:lnTo>
                <a:lnTo>
                  <a:pt x="655168" y="1044389"/>
                </a:lnTo>
                <a:lnTo>
                  <a:pt x="708235" y="1051023"/>
                </a:lnTo>
                <a:lnTo>
                  <a:pt x="683919" y="1106314"/>
                </a:lnTo>
                <a:lnTo>
                  <a:pt x="694982" y="1121795"/>
                </a:lnTo>
                <a:lnTo>
                  <a:pt x="748061" y="1053235"/>
                </a:lnTo>
                <a:lnTo>
                  <a:pt x="767960" y="1055441"/>
                </a:lnTo>
                <a:lnTo>
                  <a:pt x="774595" y="1006785"/>
                </a:lnTo>
                <a:lnTo>
                  <a:pt x="809981" y="966982"/>
                </a:lnTo>
                <a:lnTo>
                  <a:pt x="849795" y="962559"/>
                </a:lnTo>
                <a:lnTo>
                  <a:pt x="851995" y="960347"/>
                </a:lnTo>
                <a:lnTo>
                  <a:pt x="907297" y="938231"/>
                </a:lnTo>
                <a:lnTo>
                  <a:pt x="924979" y="905051"/>
                </a:lnTo>
                <a:lnTo>
                  <a:pt x="980280" y="900634"/>
                </a:lnTo>
                <a:lnTo>
                  <a:pt x="967005" y="814381"/>
                </a:lnTo>
                <a:lnTo>
                  <a:pt x="922773" y="790047"/>
                </a:lnTo>
                <a:lnTo>
                  <a:pt x="955947" y="783418"/>
                </a:lnTo>
                <a:lnTo>
                  <a:pt x="962766" y="761296"/>
                </a:lnTo>
                <a:lnTo>
                  <a:pt x="958164" y="683896"/>
                </a:lnTo>
                <a:lnTo>
                  <a:pt x="969211" y="655145"/>
                </a:lnTo>
                <a:lnTo>
                  <a:pt x="913926" y="646292"/>
                </a:lnTo>
                <a:lnTo>
                  <a:pt x="843155" y="630817"/>
                </a:lnTo>
                <a:lnTo>
                  <a:pt x="790082" y="593219"/>
                </a:lnTo>
                <a:lnTo>
                  <a:pt x="765742" y="579950"/>
                </a:lnTo>
                <a:lnTo>
                  <a:pt x="737003" y="562257"/>
                </a:lnTo>
                <a:lnTo>
                  <a:pt x="683919" y="520242"/>
                </a:lnTo>
                <a:lnTo>
                  <a:pt x="666231" y="489274"/>
                </a:lnTo>
                <a:lnTo>
                  <a:pt x="646321" y="396386"/>
                </a:lnTo>
                <a:lnTo>
                  <a:pt x="628628" y="356577"/>
                </a:lnTo>
                <a:lnTo>
                  <a:pt x="602094" y="321191"/>
                </a:lnTo>
                <a:lnTo>
                  <a:pt x="522563" y="250413"/>
                </a:lnTo>
                <a:lnTo>
                  <a:pt x="492798" y="183472"/>
                </a:lnTo>
                <a:lnTo>
                  <a:pt x="486163" y="168083"/>
                </a:lnTo>
                <a:lnTo>
                  <a:pt x="481734" y="157025"/>
                </a:lnTo>
                <a:lnTo>
                  <a:pt x="446354" y="106157"/>
                </a:lnTo>
                <a:lnTo>
                  <a:pt x="435290" y="88465"/>
                </a:lnTo>
                <a:lnTo>
                  <a:pt x="422021" y="66348"/>
                </a:lnTo>
                <a:lnTo>
                  <a:pt x="342403" y="19905"/>
                </a:lnTo>
                <a:lnTo>
                  <a:pt x="309228" y="6629"/>
                </a:lnTo>
                <a:lnTo>
                  <a:pt x="269419" y="0"/>
                </a:lnTo>
                <a:lnTo>
                  <a:pt x="240668" y="2212"/>
                </a:lnTo>
                <a:lnTo>
                  <a:pt x="43835" y="0"/>
                </a:lnTo>
                <a:lnTo>
                  <a:pt x="6243" y="13264"/>
                </a:lnTo>
                <a:close/>
              </a:path>
            </a:pathLst>
          </a:custGeom>
          <a:solidFill>
            <a:schemeClr val="tx1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58" name="Freihandform: Form 157"/>
          <p:cNvSpPr/>
          <p:nvPr/>
        </p:nvSpPr>
        <p:spPr bwMode="auto">
          <a:xfrm>
            <a:off x="4316277" y="1296568"/>
            <a:ext cx="1107920" cy="1461882"/>
          </a:xfrm>
          <a:custGeom>
            <a:avLst/>
            <a:gdLst>
              <a:gd name="csX0" fmla="*/ 1010610 w 1107920"/>
              <a:gd name="csY0" fmla="*/ 811668 h 1461882"/>
              <a:gd name="csX1" fmla="*/ 1054842 w 1107920"/>
              <a:gd name="csY1" fmla="*/ 900127 h 1461882"/>
              <a:gd name="csX2" fmla="*/ 1107921 w 1107920"/>
              <a:gd name="csY2" fmla="*/ 928884 h 1461882"/>
              <a:gd name="csX3" fmla="*/ 979653 w 1107920"/>
              <a:gd name="csY3" fmla="*/ 981957 h 1461882"/>
              <a:gd name="csX4" fmla="*/ 957537 w 1107920"/>
              <a:gd name="csY4" fmla="*/ 977539 h 1461882"/>
              <a:gd name="csX5" fmla="*/ 968601 w 1107920"/>
              <a:gd name="csY5" fmla="*/ 990809 h 1461882"/>
              <a:gd name="csX6" fmla="*/ 935421 w 1107920"/>
              <a:gd name="csY6" fmla="*/ 1039464 h 1461882"/>
              <a:gd name="csX7" fmla="*/ 935421 w 1107920"/>
              <a:gd name="csY7" fmla="*/ 1041676 h 1461882"/>
              <a:gd name="csX8" fmla="*/ 961954 w 1107920"/>
              <a:gd name="csY8" fmla="*/ 1090326 h 1461882"/>
              <a:gd name="csX9" fmla="*/ 946479 w 1107920"/>
              <a:gd name="csY9" fmla="*/ 1134564 h 1461882"/>
              <a:gd name="csX10" fmla="*/ 911087 w 1107920"/>
              <a:gd name="csY10" fmla="*/ 1167738 h 1461882"/>
              <a:gd name="csX11" fmla="*/ 997346 w 1107920"/>
              <a:gd name="csY11" fmla="*/ 1242927 h 1461882"/>
              <a:gd name="csX12" fmla="*/ 1003981 w 1107920"/>
              <a:gd name="csY12" fmla="*/ 1256203 h 1461882"/>
              <a:gd name="csX13" fmla="*/ 970806 w 1107920"/>
              <a:gd name="csY13" fmla="*/ 1293794 h 1461882"/>
              <a:gd name="csX14" fmla="*/ 1003981 w 1107920"/>
              <a:gd name="csY14" fmla="*/ 1307070 h 1461882"/>
              <a:gd name="csX15" fmla="*/ 984070 w 1107920"/>
              <a:gd name="csY15" fmla="*/ 1349090 h 1461882"/>
              <a:gd name="csX16" fmla="*/ 935421 w 1107920"/>
              <a:gd name="csY16" fmla="*/ 1377841 h 1461882"/>
              <a:gd name="csX17" fmla="*/ 886765 w 1107920"/>
              <a:gd name="csY17" fmla="*/ 1437555 h 1461882"/>
              <a:gd name="csX18" fmla="*/ 849162 w 1107920"/>
              <a:gd name="csY18" fmla="*/ 1446395 h 1461882"/>
              <a:gd name="csX19" fmla="*/ 838104 w 1107920"/>
              <a:gd name="csY19" fmla="*/ 1397746 h 1461882"/>
              <a:gd name="csX20" fmla="*/ 813776 w 1107920"/>
              <a:gd name="csY20" fmla="*/ 1388899 h 1461882"/>
              <a:gd name="csX21" fmla="*/ 729838 w 1107920"/>
              <a:gd name="csY21" fmla="*/ 1433126 h 1461882"/>
              <a:gd name="csX22" fmla="*/ 709928 w 1107920"/>
              <a:gd name="csY22" fmla="*/ 1461883 h 1461882"/>
              <a:gd name="csX23" fmla="*/ 723198 w 1107920"/>
              <a:gd name="csY23" fmla="*/ 1351296 h 1461882"/>
              <a:gd name="csX24" fmla="*/ 714346 w 1107920"/>
              <a:gd name="csY24" fmla="*/ 1307070 h 1461882"/>
              <a:gd name="csX25" fmla="*/ 687818 w 1107920"/>
              <a:gd name="csY25" fmla="*/ 1278319 h 1461882"/>
              <a:gd name="csX26" fmla="*/ 661272 w 1107920"/>
              <a:gd name="csY26" fmla="*/ 1289371 h 1461882"/>
              <a:gd name="csX27" fmla="*/ 601565 w 1107920"/>
              <a:gd name="csY27" fmla="*/ 1315916 h 1461882"/>
              <a:gd name="csX28" fmla="*/ 557332 w 1107920"/>
              <a:gd name="csY28" fmla="*/ 1309281 h 1461882"/>
              <a:gd name="csX29" fmla="*/ 575019 w 1107920"/>
              <a:gd name="csY29" fmla="*/ 1273890 h 1461882"/>
              <a:gd name="csX30" fmla="*/ 561744 w 1107920"/>
              <a:gd name="csY30" fmla="*/ 1251773 h 1461882"/>
              <a:gd name="csX31" fmla="*/ 537422 w 1107920"/>
              <a:gd name="csY31" fmla="*/ 1247356 h 1461882"/>
              <a:gd name="csX32" fmla="*/ 519729 w 1107920"/>
              <a:gd name="csY32" fmla="*/ 1251773 h 1461882"/>
              <a:gd name="csX33" fmla="*/ 497613 w 1107920"/>
              <a:gd name="csY33" fmla="*/ 1220811 h 1461882"/>
              <a:gd name="csX34" fmla="*/ 457804 w 1107920"/>
              <a:gd name="csY34" fmla="*/ 1211970 h 1461882"/>
              <a:gd name="csX35" fmla="*/ 409143 w 1107920"/>
              <a:gd name="csY35" fmla="*/ 1189854 h 1461882"/>
              <a:gd name="csX36" fmla="*/ 384821 w 1107920"/>
              <a:gd name="csY36" fmla="*/ 1203124 h 1461882"/>
              <a:gd name="csX37" fmla="*/ 327319 w 1107920"/>
              <a:gd name="csY37" fmla="*/ 1083697 h 1461882"/>
              <a:gd name="csX38" fmla="*/ 320684 w 1107920"/>
              <a:gd name="csY38" fmla="*/ 1057157 h 1461882"/>
              <a:gd name="csX39" fmla="*/ 345012 w 1107920"/>
              <a:gd name="csY39" fmla="*/ 1050517 h 1461882"/>
              <a:gd name="csX40" fmla="*/ 362710 w 1107920"/>
              <a:gd name="csY40" fmla="*/ 926672 h 1461882"/>
              <a:gd name="csX41" fmla="*/ 375969 w 1107920"/>
              <a:gd name="csY41" fmla="*/ 913402 h 1461882"/>
              <a:gd name="csX42" fmla="*/ 351652 w 1107920"/>
              <a:gd name="csY42" fmla="*/ 882440 h 1461882"/>
              <a:gd name="csX43" fmla="*/ 340594 w 1107920"/>
              <a:gd name="csY43" fmla="*/ 900127 h 1461882"/>
              <a:gd name="csX44" fmla="*/ 349435 w 1107920"/>
              <a:gd name="csY44" fmla="*/ 908979 h 1461882"/>
              <a:gd name="csX45" fmla="*/ 311837 w 1107920"/>
              <a:gd name="csY45" fmla="*/ 915608 h 1461882"/>
              <a:gd name="csX46" fmla="*/ 265394 w 1107920"/>
              <a:gd name="csY46" fmla="*/ 968693 h 1461882"/>
              <a:gd name="csX47" fmla="*/ 216744 w 1107920"/>
              <a:gd name="csY47" fmla="*/ 953206 h 1461882"/>
              <a:gd name="csX48" fmla="*/ 203469 w 1107920"/>
              <a:gd name="csY48" fmla="*/ 908979 h 1461882"/>
              <a:gd name="csX49" fmla="*/ 163660 w 1107920"/>
              <a:gd name="csY49" fmla="*/ 860318 h 1461882"/>
              <a:gd name="csX50" fmla="*/ 161442 w 1107920"/>
              <a:gd name="csY50" fmla="*/ 776282 h 1461882"/>
              <a:gd name="csX51" fmla="*/ 159236 w 1107920"/>
              <a:gd name="csY51" fmla="*/ 745320 h 1461882"/>
              <a:gd name="csX52" fmla="*/ 119427 w 1107920"/>
              <a:gd name="csY52" fmla="*/ 694453 h 1461882"/>
              <a:gd name="csX53" fmla="*/ 128268 w 1107920"/>
              <a:gd name="csY53" fmla="*/ 678971 h 1461882"/>
              <a:gd name="csX54" fmla="*/ 143761 w 1107920"/>
              <a:gd name="csY54" fmla="*/ 630316 h 1461882"/>
              <a:gd name="csX55" fmla="*/ 126068 w 1107920"/>
              <a:gd name="csY55" fmla="*/ 597142 h 1461882"/>
              <a:gd name="csX56" fmla="*/ 95099 w 1107920"/>
              <a:gd name="csY56" fmla="*/ 548486 h 1461882"/>
              <a:gd name="csX57" fmla="*/ 79618 w 1107920"/>
              <a:gd name="csY57" fmla="*/ 559544 h 1461882"/>
              <a:gd name="csX58" fmla="*/ 53073 w 1107920"/>
              <a:gd name="csY58" fmla="*/ 539640 h 1461882"/>
              <a:gd name="csX59" fmla="*/ 53073 w 1107920"/>
              <a:gd name="csY59" fmla="*/ 486561 h 1461882"/>
              <a:gd name="csX60" fmla="*/ 11058 w 1107920"/>
              <a:gd name="csY60" fmla="*/ 468868 h 1461882"/>
              <a:gd name="csX61" fmla="*/ 15476 w 1107920"/>
              <a:gd name="csY61" fmla="*/ 455598 h 1461882"/>
              <a:gd name="csX62" fmla="*/ 8841 w 1107920"/>
              <a:gd name="csY62" fmla="*/ 435688 h 1461882"/>
              <a:gd name="csX63" fmla="*/ 70777 w 1107920"/>
              <a:gd name="csY63" fmla="*/ 389244 h 1461882"/>
              <a:gd name="csX64" fmla="*/ 13275 w 1107920"/>
              <a:gd name="csY64" fmla="*/ 329536 h 1461882"/>
              <a:gd name="csX65" fmla="*/ 68560 w 1107920"/>
              <a:gd name="csY65" fmla="*/ 287516 h 1461882"/>
              <a:gd name="csX66" fmla="*/ 90676 w 1107920"/>
              <a:gd name="csY66" fmla="*/ 294150 h 1461882"/>
              <a:gd name="csX67" fmla="*/ 77401 w 1107920"/>
              <a:gd name="csY67" fmla="*/ 256547 h 1461882"/>
              <a:gd name="csX68" fmla="*/ 86259 w 1107920"/>
              <a:gd name="csY68" fmla="*/ 183564 h 1461882"/>
              <a:gd name="csX69" fmla="*/ 0 w 1107920"/>
              <a:gd name="csY69" fmla="*/ 154819 h 1461882"/>
              <a:gd name="csX70" fmla="*/ 50867 w 1107920"/>
              <a:gd name="csY70" fmla="*/ 126068 h 1461882"/>
              <a:gd name="csX71" fmla="*/ 92893 w 1107920"/>
              <a:gd name="csY71" fmla="*/ 132697 h 1461882"/>
              <a:gd name="csX72" fmla="*/ 103952 w 1107920"/>
              <a:gd name="csY72" fmla="*/ 117221 h 1461882"/>
              <a:gd name="csX73" fmla="*/ 108369 w 1107920"/>
              <a:gd name="csY73" fmla="*/ 75201 h 1461882"/>
              <a:gd name="csX74" fmla="*/ 123850 w 1107920"/>
              <a:gd name="csY74" fmla="*/ 75201 h 1461882"/>
              <a:gd name="csX75" fmla="*/ 152601 w 1107920"/>
              <a:gd name="csY75" fmla="*/ 79624 h 1461882"/>
              <a:gd name="csX76" fmla="*/ 183558 w 1107920"/>
              <a:gd name="csY76" fmla="*/ 75201 h 1461882"/>
              <a:gd name="csX77" fmla="*/ 201251 w 1107920"/>
              <a:gd name="csY77" fmla="*/ 53085 h 1461882"/>
              <a:gd name="csX78" fmla="*/ 225584 w 1107920"/>
              <a:gd name="csY78" fmla="*/ 44238 h 1461882"/>
              <a:gd name="csX79" fmla="*/ 285292 w 1107920"/>
              <a:gd name="csY79" fmla="*/ 79624 h 1461882"/>
              <a:gd name="csX80" fmla="*/ 316261 w 1107920"/>
              <a:gd name="csY80" fmla="*/ 11064 h 1461882"/>
              <a:gd name="csX81" fmla="*/ 320684 w 1107920"/>
              <a:gd name="csY81" fmla="*/ 0 h 1461882"/>
              <a:gd name="csX82" fmla="*/ 327319 w 1107920"/>
              <a:gd name="csY82" fmla="*/ 2212 h 1461882"/>
              <a:gd name="csX83" fmla="*/ 336165 w 1107920"/>
              <a:gd name="csY83" fmla="*/ 17699 h 1461882"/>
              <a:gd name="csX84" fmla="*/ 340594 w 1107920"/>
              <a:gd name="csY84" fmla="*/ 81830 h 1461882"/>
              <a:gd name="csX85" fmla="*/ 373763 w 1107920"/>
              <a:gd name="csY85" fmla="*/ 132697 h 1461882"/>
              <a:gd name="csX86" fmla="*/ 453387 w 1107920"/>
              <a:gd name="csY86" fmla="*/ 117221 h 1461882"/>
              <a:gd name="csX87" fmla="*/ 468862 w 1107920"/>
              <a:gd name="csY87" fmla="*/ 99528 h 1461882"/>
              <a:gd name="csX88" fmla="*/ 486555 w 1107920"/>
              <a:gd name="csY88" fmla="*/ 101734 h 1461882"/>
              <a:gd name="csX89" fmla="*/ 473285 w 1107920"/>
              <a:gd name="csY89" fmla="*/ 128279 h 1461882"/>
              <a:gd name="csX90" fmla="*/ 497613 w 1107920"/>
              <a:gd name="csY90" fmla="*/ 152601 h 1461882"/>
              <a:gd name="csX91" fmla="*/ 433476 w 1107920"/>
              <a:gd name="csY91" fmla="*/ 207897 h 1461882"/>
              <a:gd name="csX92" fmla="*/ 431259 w 1107920"/>
              <a:gd name="csY92" fmla="*/ 249918 h 1461882"/>
              <a:gd name="csX93" fmla="*/ 460010 w 1107920"/>
              <a:gd name="csY93" fmla="*/ 287516 h 1461882"/>
              <a:gd name="csX94" fmla="*/ 499830 w 1107920"/>
              <a:gd name="csY94" fmla="*/ 265399 h 1461882"/>
              <a:gd name="csX95" fmla="*/ 528576 w 1107920"/>
              <a:gd name="csY95" fmla="*/ 302997 h 1461882"/>
              <a:gd name="csX96" fmla="*/ 575019 w 1107920"/>
              <a:gd name="csY96" fmla="*/ 309632 h 1461882"/>
              <a:gd name="csX97" fmla="*/ 568379 w 1107920"/>
              <a:gd name="csY97" fmla="*/ 382615 h 1461882"/>
              <a:gd name="csX98" fmla="*/ 570597 w 1107920"/>
              <a:gd name="csY98" fmla="*/ 395885 h 1461882"/>
              <a:gd name="csX99" fmla="*/ 614829 w 1107920"/>
              <a:gd name="csY99" fmla="*/ 406943 h 1461882"/>
              <a:gd name="csX100" fmla="*/ 594930 w 1107920"/>
              <a:gd name="csY100" fmla="*/ 446752 h 1461882"/>
              <a:gd name="csX101" fmla="*/ 707711 w 1107920"/>
              <a:gd name="csY101" fmla="*/ 537422 h 1461882"/>
              <a:gd name="csX102" fmla="*/ 745228 w 1107920"/>
              <a:gd name="csY102" fmla="*/ 528581 h 1461882"/>
              <a:gd name="csX103" fmla="*/ 749645 w 1107920"/>
              <a:gd name="csY103" fmla="*/ 510883 h 1461882"/>
              <a:gd name="csX104" fmla="*/ 791671 w 1107920"/>
              <a:gd name="csY104" fmla="*/ 453387 h 1461882"/>
              <a:gd name="csX105" fmla="*/ 815993 w 1107920"/>
              <a:gd name="csY105" fmla="*/ 479926 h 1461882"/>
              <a:gd name="csX106" fmla="*/ 869061 w 1107920"/>
              <a:gd name="csY106" fmla="*/ 486561 h 1461882"/>
              <a:gd name="csX107" fmla="*/ 844744 w 1107920"/>
              <a:gd name="csY107" fmla="*/ 541851 h 1461882"/>
              <a:gd name="csX108" fmla="*/ 855808 w 1107920"/>
              <a:gd name="csY108" fmla="*/ 557332 h 1461882"/>
              <a:gd name="csX109" fmla="*/ 860231 w 1107920"/>
              <a:gd name="csY109" fmla="*/ 561756 h 1461882"/>
              <a:gd name="csX110" fmla="*/ 866860 w 1107920"/>
              <a:gd name="csY110" fmla="*/ 568391 h 1461882"/>
              <a:gd name="csX111" fmla="*/ 882342 w 1107920"/>
              <a:gd name="csY111" fmla="*/ 603771 h 1461882"/>
              <a:gd name="csX112" fmla="*/ 888977 w 1107920"/>
              <a:gd name="csY112" fmla="*/ 621469 h 1461882"/>
              <a:gd name="csX113" fmla="*/ 908887 w 1107920"/>
              <a:gd name="csY113" fmla="*/ 648003 h 1461882"/>
              <a:gd name="csX114" fmla="*/ 895611 w 1107920"/>
              <a:gd name="csY114" fmla="*/ 687818 h 1461882"/>
              <a:gd name="csX115" fmla="*/ 904452 w 1107920"/>
              <a:gd name="csY115" fmla="*/ 725415 h 1461882"/>
              <a:gd name="csX116" fmla="*/ 906670 w 1107920"/>
              <a:gd name="csY116" fmla="*/ 729838 h 1461882"/>
              <a:gd name="csX117" fmla="*/ 913304 w 1107920"/>
              <a:gd name="csY117" fmla="*/ 760801 h 1461882"/>
              <a:gd name="csX118" fmla="*/ 944261 w 1107920"/>
              <a:gd name="csY118" fmla="*/ 798393 h 1461882"/>
              <a:gd name="csX119" fmla="*/ 984070 w 1107920"/>
              <a:gd name="csY119" fmla="*/ 807245 h 1461882"/>
              <a:gd name="csX120" fmla="*/ 992922 w 1107920"/>
              <a:gd name="csY120" fmla="*/ 809451 h 146188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  <a:cxn ang="0">
                <a:pos x="csX87" y="csY87"/>
              </a:cxn>
              <a:cxn ang="0">
                <a:pos x="csX88" y="csY88"/>
              </a:cxn>
              <a:cxn ang="0">
                <a:pos x="csX89" y="csY89"/>
              </a:cxn>
              <a:cxn ang="0">
                <a:pos x="csX90" y="csY90"/>
              </a:cxn>
              <a:cxn ang="0">
                <a:pos x="csX91" y="csY91"/>
              </a:cxn>
              <a:cxn ang="0">
                <a:pos x="csX92" y="csY92"/>
              </a:cxn>
              <a:cxn ang="0">
                <a:pos x="csX93" y="csY93"/>
              </a:cxn>
              <a:cxn ang="0">
                <a:pos x="csX94" y="csY94"/>
              </a:cxn>
              <a:cxn ang="0">
                <a:pos x="csX95" y="csY95"/>
              </a:cxn>
              <a:cxn ang="0">
                <a:pos x="csX96" y="csY96"/>
              </a:cxn>
              <a:cxn ang="0">
                <a:pos x="csX97" y="csY97"/>
              </a:cxn>
              <a:cxn ang="0">
                <a:pos x="csX98" y="csY98"/>
              </a:cxn>
              <a:cxn ang="0">
                <a:pos x="csX99" y="csY99"/>
              </a:cxn>
              <a:cxn ang="0">
                <a:pos x="csX100" y="csY100"/>
              </a:cxn>
              <a:cxn ang="0">
                <a:pos x="csX101" y="csY101"/>
              </a:cxn>
              <a:cxn ang="0">
                <a:pos x="csX102" y="csY102"/>
              </a:cxn>
              <a:cxn ang="0">
                <a:pos x="csX103" y="csY103"/>
              </a:cxn>
              <a:cxn ang="0">
                <a:pos x="csX104" y="csY104"/>
              </a:cxn>
              <a:cxn ang="0">
                <a:pos x="csX105" y="csY105"/>
              </a:cxn>
              <a:cxn ang="0">
                <a:pos x="csX106" y="csY106"/>
              </a:cxn>
              <a:cxn ang="0">
                <a:pos x="csX107" y="csY107"/>
              </a:cxn>
              <a:cxn ang="0">
                <a:pos x="csX108" y="csY108"/>
              </a:cxn>
              <a:cxn ang="0">
                <a:pos x="csX109" y="csY109"/>
              </a:cxn>
              <a:cxn ang="0">
                <a:pos x="csX110" y="csY110"/>
              </a:cxn>
              <a:cxn ang="0">
                <a:pos x="csX111" y="csY111"/>
              </a:cxn>
              <a:cxn ang="0">
                <a:pos x="csX112" y="csY112"/>
              </a:cxn>
              <a:cxn ang="0">
                <a:pos x="csX113" y="csY113"/>
              </a:cxn>
              <a:cxn ang="0">
                <a:pos x="csX114" y="csY114"/>
              </a:cxn>
              <a:cxn ang="0">
                <a:pos x="csX115" y="csY115"/>
              </a:cxn>
              <a:cxn ang="0">
                <a:pos x="csX116" y="csY116"/>
              </a:cxn>
              <a:cxn ang="0">
                <a:pos x="csX117" y="csY117"/>
              </a:cxn>
              <a:cxn ang="0">
                <a:pos x="csX118" y="csY118"/>
              </a:cxn>
              <a:cxn ang="0">
                <a:pos x="csX119" y="csY119"/>
              </a:cxn>
              <a:cxn ang="0">
                <a:pos x="csX120" y="csY120"/>
              </a:cxn>
            </a:cxnLst>
            <a:rect l="l" t="t" r="r" b="b"/>
            <a:pathLst>
              <a:path w="1107920" h="1461882" extrusionOk="0">
                <a:moveTo>
                  <a:pt x="1010610" y="811668"/>
                </a:moveTo>
                <a:lnTo>
                  <a:pt x="1054842" y="900127"/>
                </a:lnTo>
                <a:lnTo>
                  <a:pt x="1107921" y="928884"/>
                </a:lnTo>
                <a:lnTo>
                  <a:pt x="979653" y="981957"/>
                </a:lnTo>
                <a:lnTo>
                  <a:pt x="957537" y="977539"/>
                </a:lnTo>
                <a:lnTo>
                  <a:pt x="968601" y="990809"/>
                </a:lnTo>
                <a:lnTo>
                  <a:pt x="935421" y="1039464"/>
                </a:lnTo>
                <a:lnTo>
                  <a:pt x="935421" y="1041676"/>
                </a:lnTo>
                <a:lnTo>
                  <a:pt x="961954" y="1090326"/>
                </a:lnTo>
                <a:lnTo>
                  <a:pt x="946479" y="1134564"/>
                </a:lnTo>
                <a:lnTo>
                  <a:pt x="911087" y="1167738"/>
                </a:lnTo>
                <a:lnTo>
                  <a:pt x="997346" y="1242927"/>
                </a:lnTo>
                <a:lnTo>
                  <a:pt x="1003981" y="1256203"/>
                </a:lnTo>
                <a:lnTo>
                  <a:pt x="970806" y="1293794"/>
                </a:lnTo>
                <a:lnTo>
                  <a:pt x="1003981" y="1307070"/>
                </a:lnTo>
                <a:lnTo>
                  <a:pt x="984070" y="1349090"/>
                </a:lnTo>
                <a:lnTo>
                  <a:pt x="935421" y="1377841"/>
                </a:lnTo>
                <a:lnTo>
                  <a:pt x="886765" y="1437555"/>
                </a:lnTo>
                <a:lnTo>
                  <a:pt x="849162" y="1446395"/>
                </a:lnTo>
                <a:lnTo>
                  <a:pt x="838104" y="1397746"/>
                </a:lnTo>
                <a:lnTo>
                  <a:pt x="813776" y="1388899"/>
                </a:lnTo>
                <a:lnTo>
                  <a:pt x="729838" y="1433126"/>
                </a:lnTo>
                <a:lnTo>
                  <a:pt x="709928" y="1461883"/>
                </a:lnTo>
                <a:lnTo>
                  <a:pt x="723198" y="1351296"/>
                </a:lnTo>
                <a:lnTo>
                  <a:pt x="714346" y="1307070"/>
                </a:lnTo>
                <a:lnTo>
                  <a:pt x="687818" y="1278319"/>
                </a:lnTo>
                <a:lnTo>
                  <a:pt x="661272" y="1289371"/>
                </a:lnTo>
                <a:lnTo>
                  <a:pt x="601565" y="1315916"/>
                </a:lnTo>
                <a:lnTo>
                  <a:pt x="557332" y="1309281"/>
                </a:lnTo>
                <a:lnTo>
                  <a:pt x="575019" y="1273890"/>
                </a:lnTo>
                <a:lnTo>
                  <a:pt x="561744" y="1251773"/>
                </a:lnTo>
                <a:lnTo>
                  <a:pt x="537422" y="1247356"/>
                </a:lnTo>
                <a:lnTo>
                  <a:pt x="519729" y="1251773"/>
                </a:lnTo>
                <a:lnTo>
                  <a:pt x="497613" y="1220811"/>
                </a:lnTo>
                <a:lnTo>
                  <a:pt x="457804" y="1211970"/>
                </a:lnTo>
                <a:lnTo>
                  <a:pt x="409143" y="1189854"/>
                </a:lnTo>
                <a:lnTo>
                  <a:pt x="384821" y="1203124"/>
                </a:lnTo>
                <a:lnTo>
                  <a:pt x="327319" y="1083697"/>
                </a:lnTo>
                <a:lnTo>
                  <a:pt x="320684" y="1057157"/>
                </a:lnTo>
                <a:lnTo>
                  <a:pt x="345012" y="1050517"/>
                </a:lnTo>
                <a:lnTo>
                  <a:pt x="362710" y="926672"/>
                </a:lnTo>
                <a:lnTo>
                  <a:pt x="375969" y="913402"/>
                </a:lnTo>
                <a:lnTo>
                  <a:pt x="351652" y="882440"/>
                </a:lnTo>
                <a:lnTo>
                  <a:pt x="340594" y="900127"/>
                </a:lnTo>
                <a:lnTo>
                  <a:pt x="349435" y="908979"/>
                </a:lnTo>
                <a:lnTo>
                  <a:pt x="311837" y="915608"/>
                </a:lnTo>
                <a:lnTo>
                  <a:pt x="265394" y="968693"/>
                </a:lnTo>
                <a:lnTo>
                  <a:pt x="216744" y="953206"/>
                </a:lnTo>
                <a:lnTo>
                  <a:pt x="203469" y="908979"/>
                </a:lnTo>
                <a:lnTo>
                  <a:pt x="163660" y="860318"/>
                </a:lnTo>
                <a:lnTo>
                  <a:pt x="161442" y="776282"/>
                </a:lnTo>
                <a:lnTo>
                  <a:pt x="159236" y="745320"/>
                </a:lnTo>
                <a:lnTo>
                  <a:pt x="119427" y="694453"/>
                </a:lnTo>
                <a:lnTo>
                  <a:pt x="128268" y="678971"/>
                </a:lnTo>
                <a:lnTo>
                  <a:pt x="143761" y="630316"/>
                </a:lnTo>
                <a:lnTo>
                  <a:pt x="126068" y="597142"/>
                </a:lnTo>
                <a:lnTo>
                  <a:pt x="95099" y="548486"/>
                </a:lnTo>
                <a:lnTo>
                  <a:pt x="79618" y="559544"/>
                </a:lnTo>
                <a:lnTo>
                  <a:pt x="53073" y="539640"/>
                </a:lnTo>
                <a:lnTo>
                  <a:pt x="53073" y="486561"/>
                </a:lnTo>
                <a:lnTo>
                  <a:pt x="11058" y="468868"/>
                </a:lnTo>
                <a:lnTo>
                  <a:pt x="15476" y="455598"/>
                </a:lnTo>
                <a:lnTo>
                  <a:pt x="8841" y="435688"/>
                </a:lnTo>
                <a:lnTo>
                  <a:pt x="70777" y="389244"/>
                </a:lnTo>
                <a:lnTo>
                  <a:pt x="13275" y="329536"/>
                </a:lnTo>
                <a:lnTo>
                  <a:pt x="68560" y="287516"/>
                </a:lnTo>
                <a:lnTo>
                  <a:pt x="90676" y="294150"/>
                </a:lnTo>
                <a:lnTo>
                  <a:pt x="77401" y="256547"/>
                </a:lnTo>
                <a:lnTo>
                  <a:pt x="86259" y="183564"/>
                </a:lnTo>
                <a:lnTo>
                  <a:pt x="0" y="154819"/>
                </a:lnTo>
                <a:lnTo>
                  <a:pt x="50867" y="126068"/>
                </a:lnTo>
                <a:lnTo>
                  <a:pt x="92893" y="132697"/>
                </a:lnTo>
                <a:lnTo>
                  <a:pt x="103952" y="117221"/>
                </a:lnTo>
                <a:lnTo>
                  <a:pt x="108369" y="75201"/>
                </a:lnTo>
                <a:lnTo>
                  <a:pt x="123850" y="75201"/>
                </a:lnTo>
                <a:lnTo>
                  <a:pt x="152601" y="79624"/>
                </a:lnTo>
                <a:lnTo>
                  <a:pt x="183558" y="75201"/>
                </a:lnTo>
                <a:lnTo>
                  <a:pt x="201251" y="53085"/>
                </a:lnTo>
                <a:lnTo>
                  <a:pt x="225584" y="44238"/>
                </a:lnTo>
                <a:lnTo>
                  <a:pt x="285292" y="79624"/>
                </a:lnTo>
                <a:lnTo>
                  <a:pt x="316261" y="11064"/>
                </a:lnTo>
                <a:lnTo>
                  <a:pt x="320684" y="0"/>
                </a:lnTo>
                <a:lnTo>
                  <a:pt x="327319" y="2212"/>
                </a:lnTo>
                <a:lnTo>
                  <a:pt x="336165" y="17699"/>
                </a:lnTo>
                <a:lnTo>
                  <a:pt x="340594" y="81830"/>
                </a:lnTo>
                <a:lnTo>
                  <a:pt x="373763" y="132697"/>
                </a:lnTo>
                <a:lnTo>
                  <a:pt x="453387" y="117221"/>
                </a:lnTo>
                <a:lnTo>
                  <a:pt x="468862" y="99528"/>
                </a:lnTo>
                <a:lnTo>
                  <a:pt x="486555" y="101734"/>
                </a:lnTo>
                <a:lnTo>
                  <a:pt x="473285" y="128279"/>
                </a:lnTo>
                <a:lnTo>
                  <a:pt x="497613" y="152601"/>
                </a:lnTo>
                <a:lnTo>
                  <a:pt x="433476" y="207897"/>
                </a:lnTo>
                <a:lnTo>
                  <a:pt x="431259" y="249918"/>
                </a:lnTo>
                <a:lnTo>
                  <a:pt x="460010" y="287516"/>
                </a:lnTo>
                <a:lnTo>
                  <a:pt x="499830" y="265399"/>
                </a:lnTo>
                <a:lnTo>
                  <a:pt x="528576" y="302997"/>
                </a:lnTo>
                <a:lnTo>
                  <a:pt x="575019" y="309632"/>
                </a:lnTo>
                <a:lnTo>
                  <a:pt x="568379" y="382615"/>
                </a:lnTo>
                <a:lnTo>
                  <a:pt x="570597" y="395885"/>
                </a:lnTo>
                <a:lnTo>
                  <a:pt x="614829" y="406943"/>
                </a:lnTo>
                <a:lnTo>
                  <a:pt x="594930" y="446752"/>
                </a:lnTo>
                <a:lnTo>
                  <a:pt x="707711" y="537422"/>
                </a:lnTo>
                <a:lnTo>
                  <a:pt x="745228" y="528581"/>
                </a:lnTo>
                <a:lnTo>
                  <a:pt x="749645" y="510883"/>
                </a:lnTo>
                <a:lnTo>
                  <a:pt x="791671" y="453387"/>
                </a:lnTo>
                <a:lnTo>
                  <a:pt x="815993" y="479926"/>
                </a:lnTo>
                <a:lnTo>
                  <a:pt x="869061" y="486561"/>
                </a:lnTo>
                <a:lnTo>
                  <a:pt x="844744" y="541851"/>
                </a:lnTo>
                <a:lnTo>
                  <a:pt x="855808" y="557332"/>
                </a:lnTo>
                <a:lnTo>
                  <a:pt x="860231" y="561756"/>
                </a:lnTo>
                <a:lnTo>
                  <a:pt x="866860" y="568391"/>
                </a:lnTo>
                <a:lnTo>
                  <a:pt x="882342" y="603771"/>
                </a:lnTo>
                <a:lnTo>
                  <a:pt x="888977" y="621469"/>
                </a:lnTo>
                <a:lnTo>
                  <a:pt x="908887" y="648003"/>
                </a:lnTo>
                <a:lnTo>
                  <a:pt x="895611" y="687818"/>
                </a:lnTo>
                <a:lnTo>
                  <a:pt x="904452" y="725415"/>
                </a:lnTo>
                <a:lnTo>
                  <a:pt x="906670" y="729838"/>
                </a:lnTo>
                <a:lnTo>
                  <a:pt x="913304" y="760801"/>
                </a:lnTo>
                <a:lnTo>
                  <a:pt x="944261" y="798393"/>
                </a:lnTo>
                <a:lnTo>
                  <a:pt x="984070" y="807245"/>
                </a:lnTo>
                <a:lnTo>
                  <a:pt x="992922" y="809451"/>
                </a:lnTo>
                <a:close/>
              </a:path>
            </a:pathLst>
          </a:custGeom>
          <a:solidFill>
            <a:schemeClr val="tx1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59" name="Freihandform: Form 158"/>
          <p:cNvSpPr/>
          <p:nvPr/>
        </p:nvSpPr>
        <p:spPr bwMode="auto">
          <a:xfrm>
            <a:off x="4311854" y="2179007"/>
            <a:ext cx="727620" cy="900121"/>
          </a:xfrm>
          <a:custGeom>
            <a:avLst/>
            <a:gdLst>
              <a:gd name="csX0" fmla="*/ 106158 w 727620"/>
              <a:gd name="csY0" fmla="*/ 123850 h 900121"/>
              <a:gd name="csX1" fmla="*/ 132691 w 727620"/>
              <a:gd name="csY1" fmla="*/ 114998 h 900121"/>
              <a:gd name="csX2" fmla="*/ 176923 w 727620"/>
              <a:gd name="csY2" fmla="*/ 126062 h 900121"/>
              <a:gd name="csX3" fmla="*/ 203469 w 727620"/>
              <a:gd name="csY3" fmla="*/ 108369 h 900121"/>
              <a:gd name="csX4" fmla="*/ 221167 w 727620"/>
              <a:gd name="csY4" fmla="*/ 70766 h 900121"/>
              <a:gd name="csX5" fmla="*/ 269817 w 727620"/>
              <a:gd name="csY5" fmla="*/ 86253 h 900121"/>
              <a:gd name="csX6" fmla="*/ 316261 w 727620"/>
              <a:gd name="csY6" fmla="*/ 33168 h 900121"/>
              <a:gd name="csX7" fmla="*/ 353858 w 727620"/>
              <a:gd name="csY7" fmla="*/ 26539 h 900121"/>
              <a:gd name="csX8" fmla="*/ 345017 w 727620"/>
              <a:gd name="csY8" fmla="*/ 17687 h 900121"/>
              <a:gd name="csX9" fmla="*/ 356076 w 727620"/>
              <a:gd name="csY9" fmla="*/ 0 h 900121"/>
              <a:gd name="csX10" fmla="*/ 380392 w 727620"/>
              <a:gd name="csY10" fmla="*/ 30962 h 900121"/>
              <a:gd name="csX11" fmla="*/ 367134 w 727620"/>
              <a:gd name="csY11" fmla="*/ 44232 h 900121"/>
              <a:gd name="csX12" fmla="*/ 349435 w 727620"/>
              <a:gd name="csY12" fmla="*/ 168077 h 900121"/>
              <a:gd name="csX13" fmla="*/ 325107 w 727620"/>
              <a:gd name="csY13" fmla="*/ 174717 h 900121"/>
              <a:gd name="csX14" fmla="*/ 331742 w 727620"/>
              <a:gd name="csY14" fmla="*/ 201257 h 900121"/>
              <a:gd name="csX15" fmla="*/ 389244 w 727620"/>
              <a:gd name="csY15" fmla="*/ 320684 h 900121"/>
              <a:gd name="csX16" fmla="*/ 413566 w 727620"/>
              <a:gd name="csY16" fmla="*/ 307414 h 900121"/>
              <a:gd name="csX17" fmla="*/ 462227 w 727620"/>
              <a:gd name="csY17" fmla="*/ 329530 h 900121"/>
              <a:gd name="csX18" fmla="*/ 502036 w 727620"/>
              <a:gd name="csY18" fmla="*/ 338371 h 900121"/>
              <a:gd name="csX19" fmla="*/ 524152 w 727620"/>
              <a:gd name="csY19" fmla="*/ 369334 h 900121"/>
              <a:gd name="csX20" fmla="*/ 541846 w 727620"/>
              <a:gd name="csY20" fmla="*/ 364916 h 900121"/>
              <a:gd name="csX21" fmla="*/ 566167 w 727620"/>
              <a:gd name="csY21" fmla="*/ 369334 h 900121"/>
              <a:gd name="csX22" fmla="*/ 579443 w 727620"/>
              <a:gd name="csY22" fmla="*/ 391450 h 900121"/>
              <a:gd name="csX23" fmla="*/ 561756 w 727620"/>
              <a:gd name="csY23" fmla="*/ 426841 h 900121"/>
              <a:gd name="csX24" fmla="*/ 605988 w 727620"/>
              <a:gd name="csY24" fmla="*/ 433476 h 900121"/>
              <a:gd name="csX25" fmla="*/ 665696 w 727620"/>
              <a:gd name="csY25" fmla="*/ 406931 h 900121"/>
              <a:gd name="csX26" fmla="*/ 692241 w 727620"/>
              <a:gd name="csY26" fmla="*/ 395879 h 900121"/>
              <a:gd name="csX27" fmla="*/ 718769 w 727620"/>
              <a:gd name="csY27" fmla="*/ 424630 h 900121"/>
              <a:gd name="csX28" fmla="*/ 727621 w 727620"/>
              <a:gd name="csY28" fmla="*/ 468856 h 900121"/>
              <a:gd name="csX29" fmla="*/ 714351 w 727620"/>
              <a:gd name="csY29" fmla="*/ 579443 h 900121"/>
              <a:gd name="csX30" fmla="*/ 663484 w 727620"/>
              <a:gd name="csY30" fmla="*/ 630310 h 900121"/>
              <a:gd name="csX31" fmla="*/ 661278 w 727620"/>
              <a:gd name="csY31" fmla="*/ 661272 h 900121"/>
              <a:gd name="csX32" fmla="*/ 612623 w 727620"/>
              <a:gd name="csY32" fmla="*/ 714345 h 900121"/>
              <a:gd name="csX33" fmla="*/ 628104 w 727620"/>
              <a:gd name="csY33" fmla="*/ 760789 h 900121"/>
              <a:gd name="csX34" fmla="*/ 597136 w 727620"/>
              <a:gd name="csY34" fmla="*/ 787334 h 900121"/>
              <a:gd name="csX35" fmla="*/ 568385 w 727620"/>
              <a:gd name="csY35" fmla="*/ 774065 h 900121"/>
              <a:gd name="csX36" fmla="*/ 550692 w 727620"/>
              <a:gd name="csY36" fmla="*/ 800604 h 900121"/>
              <a:gd name="csX37" fmla="*/ 586078 w 727620"/>
              <a:gd name="csY37" fmla="*/ 829355 h 900121"/>
              <a:gd name="csX38" fmla="*/ 544051 w 727620"/>
              <a:gd name="csY38" fmla="*/ 900121 h 900121"/>
              <a:gd name="csX39" fmla="*/ 526370 w 727620"/>
              <a:gd name="csY39" fmla="*/ 886857 h 900121"/>
              <a:gd name="csX40" fmla="*/ 510877 w 727620"/>
              <a:gd name="csY40" fmla="*/ 871370 h 900121"/>
              <a:gd name="csX41" fmla="*/ 513095 w 727620"/>
              <a:gd name="csY41" fmla="*/ 840407 h 900121"/>
              <a:gd name="csX42" fmla="*/ 369334 w 727620"/>
              <a:gd name="csY42" fmla="*/ 793969 h 900121"/>
              <a:gd name="csX43" fmla="*/ 393673 w 727620"/>
              <a:gd name="csY43" fmla="*/ 678965 h 900121"/>
              <a:gd name="csX44" fmla="*/ 384827 w 727620"/>
              <a:gd name="csY44" fmla="*/ 663484 h 900121"/>
              <a:gd name="csX45" fmla="*/ 351652 w 727620"/>
              <a:gd name="csY45" fmla="*/ 641368 h 900121"/>
              <a:gd name="csX46" fmla="*/ 338377 w 727620"/>
              <a:gd name="csY46" fmla="*/ 592707 h 900121"/>
              <a:gd name="csX47" fmla="*/ 329536 w 727620"/>
              <a:gd name="csY47" fmla="*/ 625887 h 900121"/>
              <a:gd name="csX48" fmla="*/ 272034 w 727620"/>
              <a:gd name="csY48" fmla="*/ 619252 h 900121"/>
              <a:gd name="csX49" fmla="*/ 223373 w 727620"/>
              <a:gd name="csY49" fmla="*/ 605982 h 900121"/>
              <a:gd name="csX50" fmla="*/ 218950 w 727620"/>
              <a:gd name="csY50" fmla="*/ 590501 h 900121"/>
              <a:gd name="csX51" fmla="*/ 216732 w 727620"/>
              <a:gd name="csY51" fmla="*/ 581649 h 900121"/>
              <a:gd name="csX52" fmla="*/ 199051 w 727620"/>
              <a:gd name="csY52" fmla="*/ 561750 h 900121"/>
              <a:gd name="csX53" fmla="*/ 126068 w 727620"/>
              <a:gd name="csY53" fmla="*/ 557321 h 900121"/>
              <a:gd name="csX54" fmla="*/ 97317 w 727620"/>
              <a:gd name="csY54" fmla="*/ 634733 h 900121"/>
              <a:gd name="csX55" fmla="*/ 77407 w 727620"/>
              <a:gd name="csY55" fmla="*/ 614823 h 900121"/>
              <a:gd name="csX56" fmla="*/ 59719 w 727620"/>
              <a:gd name="csY56" fmla="*/ 632516 h 900121"/>
              <a:gd name="csX57" fmla="*/ 30962 w 727620"/>
              <a:gd name="csY57" fmla="*/ 552903 h 900121"/>
              <a:gd name="csX58" fmla="*/ 0 w 727620"/>
              <a:gd name="csY58" fmla="*/ 475497 h 900121"/>
              <a:gd name="csX59" fmla="*/ 28757 w 727620"/>
              <a:gd name="csY59" fmla="*/ 373763 h 900121"/>
              <a:gd name="csX60" fmla="*/ 15481 w 727620"/>
              <a:gd name="csY60" fmla="*/ 369334 h 900121"/>
              <a:gd name="csX61" fmla="*/ 97317 w 727620"/>
              <a:gd name="csY61" fmla="*/ 296350 h 900121"/>
              <a:gd name="csX62" fmla="*/ 75201 w 727620"/>
              <a:gd name="csY62" fmla="*/ 210103 h 900121"/>
              <a:gd name="csX63" fmla="*/ 115004 w 727620"/>
              <a:gd name="csY63" fmla="*/ 187987 h 900121"/>
              <a:gd name="csX64" fmla="*/ 86247 w 727620"/>
              <a:gd name="csY64" fmla="*/ 176929 h 900121"/>
              <a:gd name="csX65" fmla="*/ 59719 w 727620"/>
              <a:gd name="csY65" fmla="*/ 143749 h 90012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</a:cxnLst>
            <a:rect l="l" t="t" r="r" b="b"/>
            <a:pathLst>
              <a:path w="727620" h="900121" extrusionOk="0">
                <a:moveTo>
                  <a:pt x="106158" y="123850"/>
                </a:moveTo>
                <a:lnTo>
                  <a:pt x="132691" y="114998"/>
                </a:lnTo>
                <a:lnTo>
                  <a:pt x="176923" y="126062"/>
                </a:lnTo>
                <a:lnTo>
                  <a:pt x="203469" y="108369"/>
                </a:lnTo>
                <a:lnTo>
                  <a:pt x="221167" y="70766"/>
                </a:lnTo>
                <a:lnTo>
                  <a:pt x="269817" y="86253"/>
                </a:lnTo>
                <a:lnTo>
                  <a:pt x="316261" y="33168"/>
                </a:lnTo>
                <a:lnTo>
                  <a:pt x="353858" y="26539"/>
                </a:lnTo>
                <a:lnTo>
                  <a:pt x="345017" y="17687"/>
                </a:lnTo>
                <a:lnTo>
                  <a:pt x="356076" y="0"/>
                </a:lnTo>
                <a:lnTo>
                  <a:pt x="380392" y="30962"/>
                </a:lnTo>
                <a:lnTo>
                  <a:pt x="367134" y="44232"/>
                </a:lnTo>
                <a:lnTo>
                  <a:pt x="349435" y="168077"/>
                </a:lnTo>
                <a:lnTo>
                  <a:pt x="325107" y="174717"/>
                </a:lnTo>
                <a:lnTo>
                  <a:pt x="331742" y="201257"/>
                </a:lnTo>
                <a:lnTo>
                  <a:pt x="389244" y="320684"/>
                </a:lnTo>
                <a:lnTo>
                  <a:pt x="413566" y="307414"/>
                </a:lnTo>
                <a:lnTo>
                  <a:pt x="462227" y="329530"/>
                </a:lnTo>
                <a:lnTo>
                  <a:pt x="502036" y="338371"/>
                </a:lnTo>
                <a:lnTo>
                  <a:pt x="524152" y="369334"/>
                </a:lnTo>
                <a:lnTo>
                  <a:pt x="541846" y="364916"/>
                </a:lnTo>
                <a:lnTo>
                  <a:pt x="566167" y="369334"/>
                </a:lnTo>
                <a:lnTo>
                  <a:pt x="579443" y="391450"/>
                </a:lnTo>
                <a:lnTo>
                  <a:pt x="561756" y="426841"/>
                </a:lnTo>
                <a:lnTo>
                  <a:pt x="605988" y="433476"/>
                </a:lnTo>
                <a:lnTo>
                  <a:pt x="665696" y="406931"/>
                </a:lnTo>
                <a:lnTo>
                  <a:pt x="692241" y="395879"/>
                </a:lnTo>
                <a:lnTo>
                  <a:pt x="718769" y="424630"/>
                </a:lnTo>
                <a:lnTo>
                  <a:pt x="727621" y="468856"/>
                </a:lnTo>
                <a:lnTo>
                  <a:pt x="714351" y="579443"/>
                </a:lnTo>
                <a:lnTo>
                  <a:pt x="663484" y="630310"/>
                </a:lnTo>
                <a:lnTo>
                  <a:pt x="661278" y="661272"/>
                </a:lnTo>
                <a:lnTo>
                  <a:pt x="612623" y="714345"/>
                </a:lnTo>
                <a:lnTo>
                  <a:pt x="628104" y="760789"/>
                </a:lnTo>
                <a:lnTo>
                  <a:pt x="597136" y="787334"/>
                </a:lnTo>
                <a:lnTo>
                  <a:pt x="568385" y="774065"/>
                </a:lnTo>
                <a:lnTo>
                  <a:pt x="550692" y="800604"/>
                </a:lnTo>
                <a:lnTo>
                  <a:pt x="586078" y="829355"/>
                </a:lnTo>
                <a:lnTo>
                  <a:pt x="544051" y="900121"/>
                </a:lnTo>
                <a:lnTo>
                  <a:pt x="526370" y="886857"/>
                </a:lnTo>
                <a:lnTo>
                  <a:pt x="510877" y="871370"/>
                </a:lnTo>
                <a:lnTo>
                  <a:pt x="513095" y="840407"/>
                </a:lnTo>
                <a:lnTo>
                  <a:pt x="369334" y="793969"/>
                </a:lnTo>
                <a:lnTo>
                  <a:pt x="393673" y="678965"/>
                </a:lnTo>
                <a:lnTo>
                  <a:pt x="384827" y="663484"/>
                </a:lnTo>
                <a:lnTo>
                  <a:pt x="351652" y="641368"/>
                </a:lnTo>
                <a:lnTo>
                  <a:pt x="338377" y="592707"/>
                </a:lnTo>
                <a:lnTo>
                  <a:pt x="329536" y="625887"/>
                </a:lnTo>
                <a:lnTo>
                  <a:pt x="272034" y="619252"/>
                </a:lnTo>
                <a:lnTo>
                  <a:pt x="223373" y="605982"/>
                </a:lnTo>
                <a:lnTo>
                  <a:pt x="218950" y="590501"/>
                </a:lnTo>
                <a:lnTo>
                  <a:pt x="216732" y="581649"/>
                </a:lnTo>
                <a:lnTo>
                  <a:pt x="199051" y="561750"/>
                </a:lnTo>
                <a:lnTo>
                  <a:pt x="126068" y="557321"/>
                </a:lnTo>
                <a:lnTo>
                  <a:pt x="97317" y="634733"/>
                </a:lnTo>
                <a:lnTo>
                  <a:pt x="77407" y="614823"/>
                </a:lnTo>
                <a:lnTo>
                  <a:pt x="59719" y="632516"/>
                </a:lnTo>
                <a:lnTo>
                  <a:pt x="30962" y="552903"/>
                </a:lnTo>
                <a:lnTo>
                  <a:pt x="0" y="475497"/>
                </a:lnTo>
                <a:lnTo>
                  <a:pt x="28757" y="373763"/>
                </a:lnTo>
                <a:lnTo>
                  <a:pt x="15481" y="369334"/>
                </a:lnTo>
                <a:lnTo>
                  <a:pt x="97317" y="296350"/>
                </a:lnTo>
                <a:lnTo>
                  <a:pt x="75201" y="210103"/>
                </a:lnTo>
                <a:lnTo>
                  <a:pt x="115004" y="187987"/>
                </a:lnTo>
                <a:lnTo>
                  <a:pt x="86247" y="176929"/>
                </a:lnTo>
                <a:lnTo>
                  <a:pt x="59719" y="143749"/>
                </a:lnTo>
                <a:close/>
              </a:path>
            </a:pathLst>
          </a:custGeom>
          <a:solidFill>
            <a:schemeClr val="tx1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60" name="Freihandform: Form 159"/>
          <p:cNvSpPr/>
          <p:nvPr/>
        </p:nvSpPr>
        <p:spPr bwMode="auto">
          <a:xfrm>
            <a:off x="3770912" y="1718985"/>
            <a:ext cx="762108" cy="586083"/>
          </a:xfrm>
          <a:custGeom>
            <a:avLst/>
            <a:gdLst>
              <a:gd name="csX0" fmla="*/ 0 w 762108"/>
              <a:gd name="csY0" fmla="*/ 320690 h 586083"/>
              <a:gd name="csX1" fmla="*/ 20423 w 762108"/>
              <a:gd name="csY1" fmla="*/ 346509 h 586083"/>
              <a:gd name="csX2" fmla="*/ 142845 w 762108"/>
              <a:gd name="csY2" fmla="*/ 446752 h 586083"/>
              <a:gd name="csX3" fmla="*/ 226886 w 762108"/>
              <a:gd name="csY3" fmla="*/ 464439 h 586083"/>
              <a:gd name="csX4" fmla="*/ 246797 w 762108"/>
              <a:gd name="csY4" fmla="*/ 462233 h 586083"/>
              <a:gd name="csX5" fmla="*/ 299875 w 762108"/>
              <a:gd name="csY5" fmla="*/ 455598 h 586083"/>
              <a:gd name="csX6" fmla="*/ 344113 w 762108"/>
              <a:gd name="csY6" fmla="*/ 493190 h 586083"/>
              <a:gd name="csX7" fmla="*/ 377282 w 762108"/>
              <a:gd name="csY7" fmla="*/ 508671 h 586083"/>
              <a:gd name="csX8" fmla="*/ 388340 w 762108"/>
              <a:gd name="csY8" fmla="*/ 499825 h 586083"/>
              <a:gd name="csX9" fmla="*/ 443630 w 762108"/>
              <a:gd name="csY9" fmla="*/ 499825 h 586083"/>
              <a:gd name="csX10" fmla="*/ 492292 w 762108"/>
              <a:gd name="csY10" fmla="*/ 568391 h 586083"/>
              <a:gd name="csX11" fmla="*/ 598437 w 762108"/>
              <a:gd name="csY11" fmla="*/ 526370 h 586083"/>
              <a:gd name="csX12" fmla="*/ 647099 w 762108"/>
              <a:gd name="csY12" fmla="*/ 583872 h 586083"/>
              <a:gd name="csX13" fmla="*/ 673632 w 762108"/>
              <a:gd name="csY13" fmla="*/ 575020 h 586083"/>
              <a:gd name="csX14" fmla="*/ 717865 w 762108"/>
              <a:gd name="csY14" fmla="*/ 586084 h 586083"/>
              <a:gd name="csX15" fmla="*/ 744410 w 762108"/>
              <a:gd name="csY15" fmla="*/ 568391 h 586083"/>
              <a:gd name="csX16" fmla="*/ 762108 w 762108"/>
              <a:gd name="csY16" fmla="*/ 530787 h 586083"/>
              <a:gd name="csX17" fmla="*/ 748833 w 762108"/>
              <a:gd name="csY17" fmla="*/ 486561 h 586083"/>
              <a:gd name="csX18" fmla="*/ 709024 w 762108"/>
              <a:gd name="csY18" fmla="*/ 437900 h 586083"/>
              <a:gd name="csX19" fmla="*/ 706807 w 762108"/>
              <a:gd name="csY19" fmla="*/ 353864 h 586083"/>
              <a:gd name="csX20" fmla="*/ 704601 w 762108"/>
              <a:gd name="csY20" fmla="*/ 322901 h 586083"/>
              <a:gd name="csX21" fmla="*/ 664791 w 762108"/>
              <a:gd name="csY21" fmla="*/ 272034 h 586083"/>
              <a:gd name="csX22" fmla="*/ 673632 w 762108"/>
              <a:gd name="csY22" fmla="*/ 256553 h 586083"/>
              <a:gd name="csX23" fmla="*/ 689125 w 762108"/>
              <a:gd name="csY23" fmla="*/ 207897 h 586083"/>
              <a:gd name="csX24" fmla="*/ 671432 w 762108"/>
              <a:gd name="csY24" fmla="*/ 174723 h 586083"/>
              <a:gd name="csX25" fmla="*/ 640464 w 762108"/>
              <a:gd name="csY25" fmla="*/ 126068 h 586083"/>
              <a:gd name="csX26" fmla="*/ 624982 w 762108"/>
              <a:gd name="csY26" fmla="*/ 137126 h 586083"/>
              <a:gd name="csX27" fmla="*/ 598437 w 762108"/>
              <a:gd name="csY27" fmla="*/ 117221 h 586083"/>
              <a:gd name="csX28" fmla="*/ 598437 w 762108"/>
              <a:gd name="csY28" fmla="*/ 64143 h 586083"/>
              <a:gd name="csX29" fmla="*/ 556422 w 762108"/>
              <a:gd name="csY29" fmla="*/ 46450 h 586083"/>
              <a:gd name="csX30" fmla="*/ 560840 w 762108"/>
              <a:gd name="csY30" fmla="*/ 33180 h 586083"/>
              <a:gd name="csX31" fmla="*/ 507773 w 762108"/>
              <a:gd name="csY31" fmla="*/ 0 h 586083"/>
              <a:gd name="csX32" fmla="*/ 459106 w 762108"/>
              <a:gd name="csY32" fmla="*/ 6635 h 586083"/>
              <a:gd name="csX33" fmla="*/ 414879 w 762108"/>
              <a:gd name="csY33" fmla="*/ 11064 h 586083"/>
              <a:gd name="csX34" fmla="*/ 401604 w 762108"/>
              <a:gd name="csY34" fmla="*/ 33180 h 586083"/>
              <a:gd name="csX35" fmla="*/ 381711 w 762108"/>
              <a:gd name="csY35" fmla="*/ 46450 h 586083"/>
              <a:gd name="csX36" fmla="*/ 350737 w 762108"/>
              <a:gd name="csY36" fmla="*/ 79618 h 586083"/>
              <a:gd name="csX37" fmla="*/ 368430 w 762108"/>
              <a:gd name="csY37" fmla="*/ 130485 h 586083"/>
              <a:gd name="csX38" fmla="*/ 375076 w 762108"/>
              <a:gd name="csY38" fmla="*/ 150390 h 586083"/>
              <a:gd name="csX39" fmla="*/ 357371 w 762108"/>
              <a:gd name="csY39" fmla="*/ 152601 h 586083"/>
              <a:gd name="csX40" fmla="*/ 317574 w 762108"/>
              <a:gd name="csY40" fmla="*/ 187987 h 586083"/>
              <a:gd name="csX41" fmla="*/ 253431 w 762108"/>
              <a:gd name="csY41" fmla="*/ 210109 h 586083"/>
              <a:gd name="csX42" fmla="*/ 233521 w 762108"/>
              <a:gd name="csY42" fmla="*/ 238860 h 586083"/>
              <a:gd name="csX43" fmla="*/ 151697 w 762108"/>
              <a:gd name="csY43" fmla="*/ 223373 h 586083"/>
              <a:gd name="csX44" fmla="*/ 109676 w 762108"/>
              <a:gd name="csY44" fmla="*/ 203468 h 586083"/>
              <a:gd name="csX45" fmla="*/ 72079 w 762108"/>
              <a:gd name="csY45" fmla="*/ 225585 h 586083"/>
              <a:gd name="csX46" fmla="*/ 32270 w 762108"/>
              <a:gd name="csY46" fmla="*/ 210109 h 586083"/>
              <a:gd name="csX47" fmla="*/ 49963 w 762108"/>
              <a:gd name="csY47" fmla="*/ 143755 h 586083"/>
              <a:gd name="csX48" fmla="*/ 30053 w 762108"/>
              <a:gd name="csY48" fmla="*/ 50867 h 586083"/>
              <a:gd name="csX49" fmla="*/ 30053 w 762108"/>
              <a:gd name="csY49" fmla="*/ 64143 h 586083"/>
              <a:gd name="csX50" fmla="*/ 14577 w 762108"/>
              <a:gd name="csY50" fmla="*/ 227802 h 58608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</a:cxnLst>
            <a:rect l="l" t="t" r="r" b="b"/>
            <a:pathLst>
              <a:path w="762108" h="586083" extrusionOk="0">
                <a:moveTo>
                  <a:pt x="0" y="320690"/>
                </a:moveTo>
                <a:lnTo>
                  <a:pt x="20423" y="346509"/>
                </a:lnTo>
                <a:lnTo>
                  <a:pt x="142845" y="446752"/>
                </a:lnTo>
                <a:lnTo>
                  <a:pt x="226886" y="464439"/>
                </a:lnTo>
                <a:lnTo>
                  <a:pt x="246797" y="462233"/>
                </a:lnTo>
                <a:lnTo>
                  <a:pt x="299875" y="455598"/>
                </a:lnTo>
                <a:lnTo>
                  <a:pt x="344113" y="493190"/>
                </a:lnTo>
                <a:lnTo>
                  <a:pt x="377282" y="508671"/>
                </a:lnTo>
                <a:lnTo>
                  <a:pt x="388340" y="499825"/>
                </a:lnTo>
                <a:lnTo>
                  <a:pt x="443630" y="499825"/>
                </a:lnTo>
                <a:lnTo>
                  <a:pt x="492292" y="568391"/>
                </a:lnTo>
                <a:lnTo>
                  <a:pt x="598437" y="526370"/>
                </a:lnTo>
                <a:lnTo>
                  <a:pt x="647099" y="583872"/>
                </a:lnTo>
                <a:lnTo>
                  <a:pt x="673632" y="575020"/>
                </a:lnTo>
                <a:lnTo>
                  <a:pt x="717865" y="586084"/>
                </a:lnTo>
                <a:lnTo>
                  <a:pt x="744410" y="568391"/>
                </a:lnTo>
                <a:lnTo>
                  <a:pt x="762108" y="530787"/>
                </a:lnTo>
                <a:lnTo>
                  <a:pt x="748833" y="486561"/>
                </a:lnTo>
                <a:lnTo>
                  <a:pt x="709024" y="437900"/>
                </a:lnTo>
                <a:lnTo>
                  <a:pt x="706807" y="353864"/>
                </a:lnTo>
                <a:lnTo>
                  <a:pt x="704601" y="322901"/>
                </a:lnTo>
                <a:lnTo>
                  <a:pt x="664791" y="272034"/>
                </a:lnTo>
                <a:lnTo>
                  <a:pt x="673632" y="256553"/>
                </a:lnTo>
                <a:lnTo>
                  <a:pt x="689125" y="207897"/>
                </a:lnTo>
                <a:lnTo>
                  <a:pt x="671432" y="174723"/>
                </a:lnTo>
                <a:lnTo>
                  <a:pt x="640464" y="126068"/>
                </a:lnTo>
                <a:lnTo>
                  <a:pt x="624982" y="137126"/>
                </a:lnTo>
                <a:lnTo>
                  <a:pt x="598437" y="117221"/>
                </a:lnTo>
                <a:lnTo>
                  <a:pt x="598437" y="64143"/>
                </a:lnTo>
                <a:lnTo>
                  <a:pt x="556422" y="46450"/>
                </a:lnTo>
                <a:lnTo>
                  <a:pt x="560840" y="33180"/>
                </a:lnTo>
                <a:lnTo>
                  <a:pt x="507773" y="0"/>
                </a:lnTo>
                <a:lnTo>
                  <a:pt x="459106" y="6635"/>
                </a:lnTo>
                <a:lnTo>
                  <a:pt x="414879" y="11064"/>
                </a:lnTo>
                <a:lnTo>
                  <a:pt x="401604" y="33180"/>
                </a:lnTo>
                <a:lnTo>
                  <a:pt x="381711" y="46450"/>
                </a:lnTo>
                <a:lnTo>
                  <a:pt x="350737" y="79618"/>
                </a:lnTo>
                <a:lnTo>
                  <a:pt x="368430" y="130485"/>
                </a:lnTo>
                <a:lnTo>
                  <a:pt x="375076" y="150390"/>
                </a:lnTo>
                <a:lnTo>
                  <a:pt x="357371" y="152601"/>
                </a:lnTo>
                <a:lnTo>
                  <a:pt x="317574" y="187987"/>
                </a:lnTo>
                <a:lnTo>
                  <a:pt x="253431" y="210109"/>
                </a:lnTo>
                <a:lnTo>
                  <a:pt x="233521" y="238860"/>
                </a:lnTo>
                <a:lnTo>
                  <a:pt x="151697" y="223373"/>
                </a:lnTo>
                <a:lnTo>
                  <a:pt x="109676" y="203468"/>
                </a:lnTo>
                <a:lnTo>
                  <a:pt x="72079" y="225585"/>
                </a:lnTo>
                <a:lnTo>
                  <a:pt x="32270" y="210109"/>
                </a:lnTo>
                <a:lnTo>
                  <a:pt x="49963" y="143755"/>
                </a:lnTo>
                <a:lnTo>
                  <a:pt x="30053" y="50867"/>
                </a:lnTo>
                <a:lnTo>
                  <a:pt x="30053" y="64143"/>
                </a:lnTo>
                <a:lnTo>
                  <a:pt x="14577" y="227802"/>
                </a:lnTo>
                <a:close/>
              </a:path>
            </a:pathLst>
          </a:custGeom>
          <a:solidFill>
            <a:schemeClr val="tx1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61" name="Freihandform: Form 160"/>
          <p:cNvSpPr/>
          <p:nvPr/>
        </p:nvSpPr>
        <p:spPr bwMode="auto">
          <a:xfrm>
            <a:off x="3794336" y="644239"/>
            <a:ext cx="1046093" cy="1313605"/>
          </a:xfrm>
          <a:custGeom>
            <a:avLst/>
            <a:gdLst>
              <a:gd name="csX0" fmla="*/ 682767 w 1046093"/>
              <a:gd name="csY0" fmla="*/ 104919 h 1313606"/>
              <a:gd name="csX1" fmla="*/ 709934 w 1046093"/>
              <a:gd name="csY1" fmla="*/ 163659 h 1313606"/>
              <a:gd name="csX2" fmla="*/ 716569 w 1046093"/>
              <a:gd name="csY2" fmla="*/ 176923 h 1313606"/>
              <a:gd name="csX3" fmla="*/ 793970 w 1046093"/>
              <a:gd name="csY3" fmla="*/ 187981 h 1313606"/>
              <a:gd name="csX4" fmla="*/ 851466 w 1046093"/>
              <a:gd name="csY4" fmla="*/ 225492 h 1313606"/>
              <a:gd name="csX5" fmla="*/ 849260 w 1046093"/>
              <a:gd name="csY5" fmla="*/ 232122 h 1313606"/>
              <a:gd name="csX6" fmla="*/ 900127 w 1046093"/>
              <a:gd name="csY6" fmla="*/ 252026 h 1313606"/>
              <a:gd name="csX7" fmla="*/ 948777 w 1046093"/>
              <a:gd name="csY7" fmla="*/ 302899 h 1313606"/>
              <a:gd name="csX8" fmla="*/ 997438 w 1046093"/>
              <a:gd name="csY8" fmla="*/ 276360 h 1313606"/>
              <a:gd name="csX9" fmla="*/ 1004067 w 1046093"/>
              <a:gd name="csY9" fmla="*/ 289629 h 1313606"/>
              <a:gd name="csX10" fmla="*/ 1015137 w 1046093"/>
              <a:gd name="csY10" fmla="*/ 331656 h 1313606"/>
              <a:gd name="csX11" fmla="*/ 1046094 w 1046093"/>
              <a:gd name="csY11" fmla="*/ 360395 h 1313606"/>
              <a:gd name="csX12" fmla="*/ 955417 w 1046093"/>
              <a:gd name="csY12" fmla="*/ 433378 h 1313606"/>
              <a:gd name="csX13" fmla="*/ 944359 w 1046093"/>
              <a:gd name="csY13" fmla="*/ 437807 h 1313606"/>
              <a:gd name="csX14" fmla="*/ 926661 w 1046093"/>
              <a:gd name="csY14" fmla="*/ 462129 h 1313606"/>
              <a:gd name="csX15" fmla="*/ 946571 w 1046093"/>
              <a:gd name="csY15" fmla="*/ 482040 h 1313606"/>
              <a:gd name="csX16" fmla="*/ 979745 w 1046093"/>
              <a:gd name="csY16" fmla="*/ 493098 h 1313606"/>
              <a:gd name="csX17" fmla="*/ 1006285 w 1046093"/>
              <a:gd name="csY17" fmla="*/ 482040 h 1313606"/>
              <a:gd name="csX18" fmla="*/ 1017343 w 1046093"/>
              <a:gd name="csY18" fmla="*/ 490880 h 1313606"/>
              <a:gd name="csX19" fmla="*/ 1010702 w 1046093"/>
              <a:gd name="csY19" fmla="*/ 510791 h 1313606"/>
              <a:gd name="csX20" fmla="*/ 1015137 w 1046093"/>
              <a:gd name="csY20" fmla="*/ 546176 h 1313606"/>
              <a:gd name="csX21" fmla="*/ 939936 w 1046093"/>
              <a:gd name="csY21" fmla="*/ 597044 h 1313606"/>
              <a:gd name="csX22" fmla="*/ 884651 w 1046093"/>
              <a:gd name="csY22" fmla="*/ 605890 h 1313606"/>
              <a:gd name="csX23" fmla="*/ 855895 w 1046093"/>
              <a:gd name="csY23" fmla="*/ 628006 h 1313606"/>
              <a:gd name="csX24" fmla="*/ 849260 w 1046093"/>
              <a:gd name="csY24" fmla="*/ 654540 h 1313606"/>
              <a:gd name="csX25" fmla="*/ 842625 w 1046093"/>
              <a:gd name="csY25" fmla="*/ 652328 h 1313606"/>
              <a:gd name="csX26" fmla="*/ 838202 w 1046093"/>
              <a:gd name="csY26" fmla="*/ 663392 h 1313606"/>
              <a:gd name="csX27" fmla="*/ 807233 w 1046093"/>
              <a:gd name="csY27" fmla="*/ 731952 h 1313606"/>
              <a:gd name="csX28" fmla="*/ 747525 w 1046093"/>
              <a:gd name="csY28" fmla="*/ 696566 h 1313606"/>
              <a:gd name="csX29" fmla="*/ 723192 w 1046093"/>
              <a:gd name="csY29" fmla="*/ 705413 h 1313606"/>
              <a:gd name="csX30" fmla="*/ 705499 w 1046093"/>
              <a:gd name="csY30" fmla="*/ 727529 h 1313606"/>
              <a:gd name="csX31" fmla="*/ 674542 w 1046093"/>
              <a:gd name="csY31" fmla="*/ 731952 h 1313606"/>
              <a:gd name="csX32" fmla="*/ 645791 w 1046093"/>
              <a:gd name="csY32" fmla="*/ 727529 h 1313606"/>
              <a:gd name="csX33" fmla="*/ 630310 w 1046093"/>
              <a:gd name="csY33" fmla="*/ 727529 h 1313606"/>
              <a:gd name="csX34" fmla="*/ 625893 w 1046093"/>
              <a:gd name="csY34" fmla="*/ 769549 h 1313606"/>
              <a:gd name="csX35" fmla="*/ 614834 w 1046093"/>
              <a:gd name="csY35" fmla="*/ 785025 h 1313606"/>
              <a:gd name="csX36" fmla="*/ 572808 w 1046093"/>
              <a:gd name="csY36" fmla="*/ 778396 h 1313606"/>
              <a:gd name="csX37" fmla="*/ 521941 w 1046093"/>
              <a:gd name="csY37" fmla="*/ 807147 h 1313606"/>
              <a:gd name="csX38" fmla="*/ 608200 w 1046093"/>
              <a:gd name="csY38" fmla="*/ 835892 h 1313606"/>
              <a:gd name="csX39" fmla="*/ 599342 w 1046093"/>
              <a:gd name="csY39" fmla="*/ 908875 h 1313606"/>
              <a:gd name="csX40" fmla="*/ 612617 w 1046093"/>
              <a:gd name="csY40" fmla="*/ 946479 h 1313606"/>
              <a:gd name="csX41" fmla="*/ 590501 w 1046093"/>
              <a:gd name="csY41" fmla="*/ 939844 h 1313606"/>
              <a:gd name="csX42" fmla="*/ 535216 w 1046093"/>
              <a:gd name="csY42" fmla="*/ 981864 h 1313606"/>
              <a:gd name="csX43" fmla="*/ 592718 w 1046093"/>
              <a:gd name="csY43" fmla="*/ 1041572 h 1313606"/>
              <a:gd name="csX44" fmla="*/ 530782 w 1046093"/>
              <a:gd name="csY44" fmla="*/ 1088016 h 1313606"/>
              <a:gd name="csX45" fmla="*/ 537417 w 1046093"/>
              <a:gd name="csY45" fmla="*/ 1107926 h 1313606"/>
              <a:gd name="csX46" fmla="*/ 484349 w 1046093"/>
              <a:gd name="csY46" fmla="*/ 1074746 h 1313606"/>
              <a:gd name="csX47" fmla="*/ 435682 w 1046093"/>
              <a:gd name="csY47" fmla="*/ 1081381 h 1313606"/>
              <a:gd name="csX48" fmla="*/ 391456 w 1046093"/>
              <a:gd name="csY48" fmla="*/ 1085810 h 1313606"/>
              <a:gd name="csX49" fmla="*/ 378180 w 1046093"/>
              <a:gd name="csY49" fmla="*/ 1107926 h 1313606"/>
              <a:gd name="csX50" fmla="*/ 358287 w 1046093"/>
              <a:gd name="csY50" fmla="*/ 1121196 h 1313606"/>
              <a:gd name="csX51" fmla="*/ 327313 w 1046093"/>
              <a:gd name="csY51" fmla="*/ 1154365 h 1313606"/>
              <a:gd name="csX52" fmla="*/ 345006 w 1046093"/>
              <a:gd name="csY52" fmla="*/ 1205232 h 1313606"/>
              <a:gd name="csX53" fmla="*/ 351652 w 1046093"/>
              <a:gd name="csY53" fmla="*/ 1225136 h 1313606"/>
              <a:gd name="csX54" fmla="*/ 333948 w 1046093"/>
              <a:gd name="csY54" fmla="*/ 1227348 h 1313606"/>
              <a:gd name="csX55" fmla="*/ 294151 w 1046093"/>
              <a:gd name="csY55" fmla="*/ 1262734 h 1313606"/>
              <a:gd name="csX56" fmla="*/ 230008 w 1046093"/>
              <a:gd name="csY56" fmla="*/ 1284856 h 1313606"/>
              <a:gd name="csX57" fmla="*/ 210098 w 1046093"/>
              <a:gd name="csY57" fmla="*/ 1313607 h 1313606"/>
              <a:gd name="csX58" fmla="*/ 128274 w 1046093"/>
              <a:gd name="csY58" fmla="*/ 1298120 h 1313606"/>
              <a:gd name="csX59" fmla="*/ 86253 w 1046093"/>
              <a:gd name="csY59" fmla="*/ 1278215 h 1313606"/>
              <a:gd name="csX60" fmla="*/ 48656 w 1046093"/>
              <a:gd name="csY60" fmla="*/ 1300331 h 1313606"/>
              <a:gd name="csX61" fmla="*/ 8847 w 1046093"/>
              <a:gd name="csY61" fmla="*/ 1284856 h 1313606"/>
              <a:gd name="csX62" fmla="*/ 26539 w 1046093"/>
              <a:gd name="csY62" fmla="*/ 1218501 h 1313606"/>
              <a:gd name="csX63" fmla="*/ 6629 w 1046093"/>
              <a:gd name="csY63" fmla="*/ 1125614 h 1313606"/>
              <a:gd name="csX64" fmla="*/ 4423 w 1046093"/>
              <a:gd name="csY64" fmla="*/ 1052630 h 1313606"/>
              <a:gd name="csX65" fmla="*/ 2212 w 1046093"/>
              <a:gd name="csY65" fmla="*/ 939844 h 1313606"/>
              <a:gd name="csX66" fmla="*/ 15481 w 1046093"/>
              <a:gd name="csY66" fmla="*/ 860226 h 1313606"/>
              <a:gd name="csX67" fmla="*/ 99523 w 1046093"/>
              <a:gd name="csY67" fmla="*/ 864649 h 1313606"/>
              <a:gd name="csX68" fmla="*/ 110581 w 1046093"/>
              <a:gd name="csY68" fmla="*/ 873495 h 1313606"/>
              <a:gd name="csX69" fmla="*/ 152596 w 1046093"/>
              <a:gd name="csY69" fmla="*/ 877913 h 1313606"/>
              <a:gd name="csX70" fmla="*/ 190199 w 1046093"/>
              <a:gd name="csY70" fmla="*/ 838110 h 1313606"/>
              <a:gd name="csX71" fmla="*/ 207898 w 1046093"/>
              <a:gd name="csY71" fmla="*/ 809359 h 1313606"/>
              <a:gd name="csX72" fmla="*/ 168083 w 1046093"/>
              <a:gd name="csY72" fmla="*/ 678873 h 1313606"/>
              <a:gd name="csX73" fmla="*/ 212315 w 1046093"/>
              <a:gd name="csY73" fmla="*/ 623577 h 1313606"/>
              <a:gd name="csX74" fmla="*/ 174712 w 1046093"/>
              <a:gd name="csY74" fmla="*/ 614731 h 1313606"/>
              <a:gd name="csX75" fmla="*/ 117216 w 1046093"/>
              <a:gd name="csY75" fmla="*/ 628006 h 1313606"/>
              <a:gd name="csX76" fmla="*/ 42199 w 1046093"/>
              <a:gd name="csY76" fmla="*/ 610308 h 1313606"/>
              <a:gd name="csX77" fmla="*/ 28751 w 1046093"/>
              <a:gd name="csY77" fmla="*/ 572710 h 1313606"/>
              <a:gd name="csX78" fmla="*/ 0 w 1046093"/>
              <a:gd name="csY78" fmla="*/ 501944 h 1313606"/>
              <a:gd name="csX79" fmla="*/ 0 w 1046093"/>
              <a:gd name="csY79" fmla="*/ 440013 h 1313606"/>
              <a:gd name="csX80" fmla="*/ 13270 w 1046093"/>
              <a:gd name="csY80" fmla="*/ 389146 h 1313606"/>
              <a:gd name="csX81" fmla="*/ 37598 w 1046093"/>
              <a:gd name="csY81" fmla="*/ 331650 h 1313606"/>
              <a:gd name="csX82" fmla="*/ 44238 w 1046093"/>
              <a:gd name="csY82" fmla="*/ 316163 h 1313606"/>
              <a:gd name="csX83" fmla="*/ 90682 w 1046093"/>
              <a:gd name="csY83" fmla="*/ 150384 h 1313606"/>
              <a:gd name="csX84" fmla="*/ 112798 w 1046093"/>
              <a:gd name="csY84" fmla="*/ 95094 h 1313606"/>
              <a:gd name="csX85" fmla="*/ 176929 w 1046093"/>
              <a:gd name="csY85" fmla="*/ 19905 h 1313606"/>
              <a:gd name="csX86" fmla="*/ 265400 w 1046093"/>
              <a:gd name="csY86" fmla="*/ 0 h 1313606"/>
              <a:gd name="csX87" fmla="*/ 298568 w 1046093"/>
              <a:gd name="csY87" fmla="*/ 59714 h 1313606"/>
              <a:gd name="csX88" fmla="*/ 358287 w 1046093"/>
              <a:gd name="csY88" fmla="*/ 103946 h 1313606"/>
              <a:gd name="csX89" fmla="*/ 391456 w 1046093"/>
              <a:gd name="csY89" fmla="*/ 123850 h 1313606"/>
              <a:gd name="csX90" fmla="*/ 448958 w 1046093"/>
              <a:gd name="csY90" fmla="*/ 130485 h 1313606"/>
              <a:gd name="csX91" fmla="*/ 546274 w 1046093"/>
              <a:gd name="csY91" fmla="*/ 141538 h 1313606"/>
              <a:gd name="csX92" fmla="*/ 612617 w 1046093"/>
              <a:gd name="csY92" fmla="*/ 121639 h 131360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  <a:cxn ang="0">
                <a:pos x="csX87" y="csY87"/>
              </a:cxn>
              <a:cxn ang="0">
                <a:pos x="csX88" y="csY88"/>
              </a:cxn>
              <a:cxn ang="0">
                <a:pos x="csX89" y="csY89"/>
              </a:cxn>
              <a:cxn ang="0">
                <a:pos x="csX90" y="csY90"/>
              </a:cxn>
              <a:cxn ang="0">
                <a:pos x="csX91" y="csY91"/>
              </a:cxn>
              <a:cxn ang="0">
                <a:pos x="csX92" y="csY92"/>
              </a:cxn>
            </a:cxnLst>
            <a:rect l="l" t="t" r="r" b="b"/>
            <a:pathLst>
              <a:path w="1046093" h="1313606" extrusionOk="0">
                <a:moveTo>
                  <a:pt x="682767" y="104919"/>
                </a:moveTo>
                <a:lnTo>
                  <a:pt x="709934" y="163659"/>
                </a:lnTo>
                <a:lnTo>
                  <a:pt x="716569" y="176923"/>
                </a:lnTo>
                <a:lnTo>
                  <a:pt x="793970" y="187981"/>
                </a:lnTo>
                <a:lnTo>
                  <a:pt x="851466" y="225492"/>
                </a:lnTo>
                <a:lnTo>
                  <a:pt x="849260" y="232122"/>
                </a:lnTo>
                <a:lnTo>
                  <a:pt x="900127" y="252026"/>
                </a:lnTo>
                <a:lnTo>
                  <a:pt x="948777" y="302899"/>
                </a:lnTo>
                <a:lnTo>
                  <a:pt x="997438" y="276360"/>
                </a:lnTo>
                <a:lnTo>
                  <a:pt x="1004067" y="289629"/>
                </a:lnTo>
                <a:lnTo>
                  <a:pt x="1015137" y="331656"/>
                </a:lnTo>
                <a:lnTo>
                  <a:pt x="1046094" y="360395"/>
                </a:lnTo>
                <a:lnTo>
                  <a:pt x="955417" y="433378"/>
                </a:lnTo>
                <a:lnTo>
                  <a:pt x="944359" y="437807"/>
                </a:lnTo>
                <a:lnTo>
                  <a:pt x="926661" y="462129"/>
                </a:lnTo>
                <a:lnTo>
                  <a:pt x="946571" y="482040"/>
                </a:lnTo>
                <a:lnTo>
                  <a:pt x="979745" y="493098"/>
                </a:lnTo>
                <a:lnTo>
                  <a:pt x="1006285" y="482040"/>
                </a:lnTo>
                <a:lnTo>
                  <a:pt x="1017343" y="490880"/>
                </a:lnTo>
                <a:lnTo>
                  <a:pt x="1010702" y="510791"/>
                </a:lnTo>
                <a:lnTo>
                  <a:pt x="1015137" y="546176"/>
                </a:lnTo>
                <a:lnTo>
                  <a:pt x="939936" y="597044"/>
                </a:lnTo>
                <a:lnTo>
                  <a:pt x="884651" y="605890"/>
                </a:lnTo>
                <a:lnTo>
                  <a:pt x="855895" y="628006"/>
                </a:lnTo>
                <a:lnTo>
                  <a:pt x="849260" y="654540"/>
                </a:lnTo>
                <a:lnTo>
                  <a:pt x="842625" y="652328"/>
                </a:lnTo>
                <a:lnTo>
                  <a:pt x="838202" y="663392"/>
                </a:lnTo>
                <a:lnTo>
                  <a:pt x="807233" y="731952"/>
                </a:lnTo>
                <a:lnTo>
                  <a:pt x="747525" y="696566"/>
                </a:lnTo>
                <a:lnTo>
                  <a:pt x="723192" y="705413"/>
                </a:lnTo>
                <a:lnTo>
                  <a:pt x="705499" y="727529"/>
                </a:lnTo>
                <a:lnTo>
                  <a:pt x="674542" y="731952"/>
                </a:lnTo>
                <a:lnTo>
                  <a:pt x="645791" y="727529"/>
                </a:lnTo>
                <a:lnTo>
                  <a:pt x="630310" y="727529"/>
                </a:lnTo>
                <a:lnTo>
                  <a:pt x="625893" y="769549"/>
                </a:lnTo>
                <a:lnTo>
                  <a:pt x="614834" y="785025"/>
                </a:lnTo>
                <a:lnTo>
                  <a:pt x="572808" y="778396"/>
                </a:lnTo>
                <a:lnTo>
                  <a:pt x="521941" y="807147"/>
                </a:lnTo>
                <a:lnTo>
                  <a:pt x="608200" y="835892"/>
                </a:lnTo>
                <a:lnTo>
                  <a:pt x="599342" y="908875"/>
                </a:lnTo>
                <a:lnTo>
                  <a:pt x="612617" y="946479"/>
                </a:lnTo>
                <a:lnTo>
                  <a:pt x="590501" y="939844"/>
                </a:lnTo>
                <a:lnTo>
                  <a:pt x="535216" y="981864"/>
                </a:lnTo>
                <a:lnTo>
                  <a:pt x="592718" y="1041572"/>
                </a:lnTo>
                <a:lnTo>
                  <a:pt x="530782" y="1088016"/>
                </a:lnTo>
                <a:lnTo>
                  <a:pt x="537417" y="1107926"/>
                </a:lnTo>
                <a:lnTo>
                  <a:pt x="484349" y="1074746"/>
                </a:lnTo>
                <a:lnTo>
                  <a:pt x="435682" y="1081381"/>
                </a:lnTo>
                <a:lnTo>
                  <a:pt x="391456" y="1085810"/>
                </a:lnTo>
                <a:lnTo>
                  <a:pt x="378180" y="1107926"/>
                </a:lnTo>
                <a:lnTo>
                  <a:pt x="358287" y="1121196"/>
                </a:lnTo>
                <a:lnTo>
                  <a:pt x="327313" y="1154365"/>
                </a:lnTo>
                <a:lnTo>
                  <a:pt x="345006" y="1205232"/>
                </a:lnTo>
                <a:lnTo>
                  <a:pt x="351652" y="1225136"/>
                </a:lnTo>
                <a:lnTo>
                  <a:pt x="333948" y="1227348"/>
                </a:lnTo>
                <a:lnTo>
                  <a:pt x="294151" y="1262734"/>
                </a:lnTo>
                <a:lnTo>
                  <a:pt x="230008" y="1284856"/>
                </a:lnTo>
                <a:lnTo>
                  <a:pt x="210098" y="1313607"/>
                </a:lnTo>
                <a:lnTo>
                  <a:pt x="128274" y="1298120"/>
                </a:lnTo>
                <a:lnTo>
                  <a:pt x="86253" y="1278215"/>
                </a:lnTo>
                <a:lnTo>
                  <a:pt x="48656" y="1300331"/>
                </a:lnTo>
                <a:lnTo>
                  <a:pt x="8847" y="1284856"/>
                </a:lnTo>
                <a:lnTo>
                  <a:pt x="26539" y="1218501"/>
                </a:lnTo>
                <a:lnTo>
                  <a:pt x="6629" y="1125614"/>
                </a:lnTo>
                <a:lnTo>
                  <a:pt x="4423" y="1052630"/>
                </a:lnTo>
                <a:lnTo>
                  <a:pt x="2212" y="939844"/>
                </a:lnTo>
                <a:lnTo>
                  <a:pt x="15481" y="860226"/>
                </a:lnTo>
                <a:lnTo>
                  <a:pt x="99523" y="864649"/>
                </a:lnTo>
                <a:lnTo>
                  <a:pt x="110581" y="873495"/>
                </a:lnTo>
                <a:lnTo>
                  <a:pt x="152596" y="877913"/>
                </a:lnTo>
                <a:lnTo>
                  <a:pt x="190199" y="838110"/>
                </a:lnTo>
                <a:lnTo>
                  <a:pt x="207898" y="809359"/>
                </a:lnTo>
                <a:lnTo>
                  <a:pt x="168083" y="678873"/>
                </a:lnTo>
                <a:lnTo>
                  <a:pt x="212315" y="623577"/>
                </a:lnTo>
                <a:lnTo>
                  <a:pt x="174712" y="614731"/>
                </a:lnTo>
                <a:lnTo>
                  <a:pt x="117216" y="628006"/>
                </a:lnTo>
                <a:lnTo>
                  <a:pt x="42199" y="610308"/>
                </a:lnTo>
                <a:lnTo>
                  <a:pt x="28751" y="572710"/>
                </a:lnTo>
                <a:lnTo>
                  <a:pt x="0" y="501944"/>
                </a:lnTo>
                <a:lnTo>
                  <a:pt x="0" y="440013"/>
                </a:lnTo>
                <a:lnTo>
                  <a:pt x="13270" y="389146"/>
                </a:lnTo>
                <a:lnTo>
                  <a:pt x="37598" y="331650"/>
                </a:lnTo>
                <a:lnTo>
                  <a:pt x="44238" y="316163"/>
                </a:lnTo>
                <a:lnTo>
                  <a:pt x="90682" y="150384"/>
                </a:lnTo>
                <a:lnTo>
                  <a:pt x="112798" y="95094"/>
                </a:lnTo>
                <a:lnTo>
                  <a:pt x="176929" y="19905"/>
                </a:lnTo>
                <a:lnTo>
                  <a:pt x="265400" y="0"/>
                </a:lnTo>
                <a:lnTo>
                  <a:pt x="298568" y="59714"/>
                </a:lnTo>
                <a:lnTo>
                  <a:pt x="358287" y="103946"/>
                </a:lnTo>
                <a:lnTo>
                  <a:pt x="391456" y="123850"/>
                </a:lnTo>
                <a:lnTo>
                  <a:pt x="448958" y="130485"/>
                </a:lnTo>
                <a:lnTo>
                  <a:pt x="546274" y="141538"/>
                </a:lnTo>
                <a:lnTo>
                  <a:pt x="612617" y="121639"/>
                </a:lnTo>
                <a:close/>
              </a:path>
            </a:pathLst>
          </a:custGeom>
          <a:solidFill>
            <a:schemeClr val="tx1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62" name="Freihandform: Form 161"/>
          <p:cNvSpPr/>
          <p:nvPr/>
        </p:nvSpPr>
        <p:spPr bwMode="auto">
          <a:xfrm>
            <a:off x="3002578" y="3974838"/>
            <a:ext cx="327318" cy="247700"/>
          </a:xfrm>
          <a:custGeom>
            <a:avLst/>
            <a:gdLst>
              <a:gd name="csX0" fmla="*/ 46807 w 327318"/>
              <a:gd name="csY0" fmla="*/ 28751 h 247700"/>
              <a:gd name="csX1" fmla="*/ 77407 w 327318"/>
              <a:gd name="csY1" fmla="*/ 75195 h 247700"/>
              <a:gd name="csX2" fmla="*/ 24334 w 327318"/>
              <a:gd name="csY2" fmla="*/ 66343 h 247700"/>
              <a:gd name="csX3" fmla="*/ 0 w 327318"/>
              <a:gd name="csY3" fmla="*/ 84041 h 247700"/>
              <a:gd name="csX4" fmla="*/ 0 w 327318"/>
              <a:gd name="csY4" fmla="*/ 106152 h 247700"/>
              <a:gd name="csX5" fmla="*/ 33174 w 327318"/>
              <a:gd name="csY5" fmla="*/ 139332 h 247700"/>
              <a:gd name="csX6" fmla="*/ 35386 w 327318"/>
              <a:gd name="csY6" fmla="*/ 190193 h 247700"/>
              <a:gd name="csX7" fmla="*/ 103946 w 327318"/>
              <a:gd name="csY7" fmla="*/ 227796 h 247700"/>
              <a:gd name="csX8" fmla="*/ 132697 w 327318"/>
              <a:gd name="csY8" fmla="*/ 247701 h 247700"/>
              <a:gd name="csX9" fmla="*/ 176935 w 327318"/>
              <a:gd name="csY9" fmla="*/ 216738 h 247700"/>
              <a:gd name="csX10" fmla="*/ 260971 w 327318"/>
              <a:gd name="csY10" fmla="*/ 234431 h 247700"/>
              <a:gd name="csX11" fmla="*/ 272034 w 327318"/>
              <a:gd name="csY11" fmla="*/ 165871 h 247700"/>
              <a:gd name="csX12" fmla="*/ 327319 w 327318"/>
              <a:gd name="csY12" fmla="*/ 126062 h 247700"/>
              <a:gd name="csX13" fmla="*/ 289721 w 327318"/>
              <a:gd name="csY13" fmla="*/ 88459 h 247700"/>
              <a:gd name="csX14" fmla="*/ 247701 w 327318"/>
              <a:gd name="csY14" fmla="*/ 108363 h 247700"/>
              <a:gd name="csX15" fmla="*/ 218956 w 327318"/>
              <a:gd name="csY15" fmla="*/ 68560 h 247700"/>
              <a:gd name="csX16" fmla="*/ 218956 w 327318"/>
              <a:gd name="csY16" fmla="*/ 42021 h 247700"/>
              <a:gd name="csX17" fmla="*/ 128274 w 327318"/>
              <a:gd name="csY17" fmla="*/ 44227 h 247700"/>
              <a:gd name="csX18" fmla="*/ 106158 w 327318"/>
              <a:gd name="csY18" fmla="*/ 0 h 2477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327318" h="247700" extrusionOk="0">
                <a:moveTo>
                  <a:pt x="46807" y="28751"/>
                </a:moveTo>
                <a:lnTo>
                  <a:pt x="77407" y="75195"/>
                </a:lnTo>
                <a:lnTo>
                  <a:pt x="24334" y="66343"/>
                </a:lnTo>
                <a:lnTo>
                  <a:pt x="0" y="84041"/>
                </a:lnTo>
                <a:lnTo>
                  <a:pt x="0" y="106152"/>
                </a:lnTo>
                <a:lnTo>
                  <a:pt x="33174" y="139332"/>
                </a:lnTo>
                <a:lnTo>
                  <a:pt x="35386" y="190193"/>
                </a:lnTo>
                <a:lnTo>
                  <a:pt x="103946" y="227796"/>
                </a:lnTo>
                <a:lnTo>
                  <a:pt x="132697" y="247701"/>
                </a:lnTo>
                <a:lnTo>
                  <a:pt x="176935" y="216738"/>
                </a:lnTo>
                <a:lnTo>
                  <a:pt x="260971" y="234431"/>
                </a:lnTo>
                <a:lnTo>
                  <a:pt x="272034" y="165871"/>
                </a:lnTo>
                <a:lnTo>
                  <a:pt x="327319" y="126062"/>
                </a:lnTo>
                <a:lnTo>
                  <a:pt x="289721" y="88459"/>
                </a:lnTo>
                <a:lnTo>
                  <a:pt x="247701" y="108363"/>
                </a:lnTo>
                <a:lnTo>
                  <a:pt x="218956" y="68560"/>
                </a:lnTo>
                <a:lnTo>
                  <a:pt x="218956" y="42021"/>
                </a:lnTo>
                <a:lnTo>
                  <a:pt x="128274" y="44227"/>
                </a:lnTo>
                <a:lnTo>
                  <a:pt x="106158" y="0"/>
                </a:lnTo>
                <a:close/>
              </a:path>
            </a:pathLst>
          </a:custGeom>
          <a:solidFill>
            <a:srgbClr val="7B1932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63" name="Freihandform: Form 162"/>
          <p:cNvSpPr/>
          <p:nvPr/>
        </p:nvSpPr>
        <p:spPr bwMode="auto">
          <a:xfrm>
            <a:off x="2586795" y="3169804"/>
            <a:ext cx="1185419" cy="1455247"/>
          </a:xfrm>
          <a:custGeom>
            <a:avLst/>
            <a:gdLst>
              <a:gd name="csX0" fmla="*/ 357 w 1185419"/>
              <a:gd name="csY0" fmla="*/ 495407 h 1455247"/>
              <a:gd name="csX1" fmla="*/ 101734 w 1185419"/>
              <a:gd name="csY1" fmla="*/ 537428 h 1455247"/>
              <a:gd name="csX2" fmla="*/ 134914 w 1185419"/>
              <a:gd name="csY2" fmla="*/ 659067 h 1455247"/>
              <a:gd name="csX3" fmla="*/ 181352 w 1185419"/>
              <a:gd name="csY3" fmla="*/ 678966 h 1455247"/>
              <a:gd name="csX4" fmla="*/ 225585 w 1185419"/>
              <a:gd name="csY4" fmla="*/ 707717 h 1455247"/>
              <a:gd name="csX5" fmla="*/ 265399 w 1185419"/>
              <a:gd name="csY5" fmla="*/ 727621 h 1455247"/>
              <a:gd name="csX6" fmla="*/ 302991 w 1185419"/>
              <a:gd name="csY6" fmla="*/ 732050 h 1455247"/>
              <a:gd name="csX7" fmla="*/ 369340 w 1185419"/>
              <a:gd name="csY7" fmla="*/ 707717 h 1455247"/>
              <a:gd name="csX8" fmla="*/ 406937 w 1185419"/>
              <a:gd name="csY8" fmla="*/ 743108 h 1455247"/>
              <a:gd name="csX9" fmla="*/ 426842 w 1185419"/>
              <a:gd name="csY9" fmla="*/ 745320 h 1455247"/>
              <a:gd name="csX10" fmla="*/ 440117 w 1185419"/>
              <a:gd name="csY10" fmla="*/ 809451 h 1455247"/>
              <a:gd name="csX11" fmla="*/ 462233 w 1185419"/>
              <a:gd name="csY11" fmla="*/ 833784 h 1455247"/>
              <a:gd name="csX12" fmla="*/ 521941 w 1185419"/>
              <a:gd name="csY12" fmla="*/ 805033 h 1455247"/>
              <a:gd name="csX13" fmla="*/ 544057 w 1185419"/>
              <a:gd name="csY13" fmla="*/ 849260 h 1455247"/>
              <a:gd name="csX14" fmla="*/ 634739 w 1185419"/>
              <a:gd name="csY14" fmla="*/ 847054 h 1455247"/>
              <a:gd name="csX15" fmla="*/ 634739 w 1185419"/>
              <a:gd name="csY15" fmla="*/ 873593 h 1455247"/>
              <a:gd name="csX16" fmla="*/ 663484 w 1185419"/>
              <a:gd name="csY16" fmla="*/ 913397 h 1455247"/>
              <a:gd name="csX17" fmla="*/ 705505 w 1185419"/>
              <a:gd name="csY17" fmla="*/ 893492 h 1455247"/>
              <a:gd name="csX18" fmla="*/ 743102 w 1185419"/>
              <a:gd name="csY18" fmla="*/ 931095 h 1455247"/>
              <a:gd name="csX19" fmla="*/ 687818 w 1185419"/>
              <a:gd name="csY19" fmla="*/ 970904 h 1455247"/>
              <a:gd name="csX20" fmla="*/ 676754 w 1185419"/>
              <a:gd name="csY20" fmla="*/ 1039464 h 1455247"/>
              <a:gd name="csX21" fmla="*/ 592718 w 1185419"/>
              <a:gd name="csY21" fmla="*/ 1021772 h 1455247"/>
              <a:gd name="csX22" fmla="*/ 548480 w 1185419"/>
              <a:gd name="csY22" fmla="*/ 1052734 h 1455247"/>
              <a:gd name="csX23" fmla="*/ 519729 w 1185419"/>
              <a:gd name="csY23" fmla="*/ 1032830 h 1455247"/>
              <a:gd name="csX24" fmla="*/ 451169 w 1185419"/>
              <a:gd name="csY24" fmla="*/ 995226 h 1455247"/>
              <a:gd name="csX25" fmla="*/ 448958 w 1185419"/>
              <a:gd name="csY25" fmla="*/ 944365 h 1455247"/>
              <a:gd name="csX26" fmla="*/ 404725 w 1185419"/>
              <a:gd name="csY26" fmla="*/ 966481 h 1455247"/>
              <a:gd name="csX27" fmla="*/ 404725 w 1185419"/>
              <a:gd name="csY27" fmla="*/ 1028401 h 1455247"/>
              <a:gd name="csX28" fmla="*/ 398091 w 1185419"/>
              <a:gd name="csY28" fmla="*/ 1050517 h 1455247"/>
              <a:gd name="csX29" fmla="*/ 369340 w 1185419"/>
              <a:gd name="csY29" fmla="*/ 1081485 h 1455247"/>
              <a:gd name="csX30" fmla="*/ 371557 w 1185419"/>
              <a:gd name="csY30" fmla="*/ 1099178 h 1455247"/>
              <a:gd name="csX31" fmla="*/ 404725 w 1185419"/>
              <a:gd name="csY31" fmla="*/ 1143410 h 1455247"/>
              <a:gd name="csX32" fmla="*/ 521941 w 1185419"/>
              <a:gd name="csY32" fmla="*/ 1163315 h 1455247"/>
              <a:gd name="csX33" fmla="*/ 502036 w 1185419"/>
              <a:gd name="csY33" fmla="*/ 1198695 h 1455247"/>
              <a:gd name="csX34" fmla="*/ 506460 w 1185419"/>
              <a:gd name="csY34" fmla="*/ 1284954 h 1455247"/>
              <a:gd name="csX35" fmla="*/ 457804 w 1185419"/>
              <a:gd name="csY35" fmla="*/ 1282736 h 1455247"/>
              <a:gd name="csX36" fmla="*/ 440117 w 1185419"/>
              <a:gd name="csY36" fmla="*/ 1304852 h 1455247"/>
              <a:gd name="csX37" fmla="*/ 340589 w 1185419"/>
              <a:gd name="csY37" fmla="*/ 1349090 h 1455247"/>
              <a:gd name="csX38" fmla="*/ 387032 w 1185419"/>
              <a:gd name="csY38" fmla="*/ 1406587 h 1455247"/>
              <a:gd name="csX39" fmla="*/ 382609 w 1185419"/>
              <a:gd name="csY39" fmla="*/ 1417650 h 1455247"/>
              <a:gd name="csX40" fmla="*/ 466651 w 1185419"/>
              <a:gd name="csY40" fmla="*/ 1455248 h 1455247"/>
              <a:gd name="csX41" fmla="*/ 535211 w 1185419"/>
              <a:gd name="csY41" fmla="*/ 1388899 h 1455247"/>
              <a:gd name="csX42" fmla="*/ 570596 w 1185419"/>
              <a:gd name="csY42" fmla="*/ 1388899 h 1455247"/>
              <a:gd name="csX43" fmla="*/ 621464 w 1185419"/>
              <a:gd name="csY43" fmla="*/ 1413221 h 1455247"/>
              <a:gd name="csX44" fmla="*/ 670119 w 1185419"/>
              <a:gd name="csY44" fmla="*/ 1382259 h 1455247"/>
              <a:gd name="csX45" fmla="*/ 725409 w 1185419"/>
              <a:gd name="csY45" fmla="*/ 1382259 h 1455247"/>
              <a:gd name="csX46" fmla="*/ 749743 w 1185419"/>
              <a:gd name="csY46" fmla="*/ 1382259 h 1455247"/>
              <a:gd name="csX47" fmla="*/ 760795 w 1185419"/>
              <a:gd name="csY47" fmla="*/ 1351296 h 1455247"/>
              <a:gd name="csX48" fmla="*/ 822720 w 1185419"/>
              <a:gd name="csY48" fmla="*/ 1280525 h 1455247"/>
              <a:gd name="csX49" fmla="*/ 844837 w 1185419"/>
              <a:gd name="csY49" fmla="*/ 1282736 h 1455247"/>
              <a:gd name="csX50" fmla="*/ 851477 w 1185419"/>
              <a:gd name="csY50" fmla="*/ 1260620 h 1455247"/>
              <a:gd name="csX51" fmla="*/ 926666 w 1185419"/>
              <a:gd name="csY51" fmla="*/ 1273896 h 1455247"/>
              <a:gd name="csX52" fmla="*/ 986386 w 1185419"/>
              <a:gd name="csY52" fmla="*/ 1302647 h 1455247"/>
              <a:gd name="csX53" fmla="*/ 1012925 w 1185419"/>
              <a:gd name="csY53" fmla="*/ 1313699 h 1455247"/>
              <a:gd name="csX54" fmla="*/ 1039459 w 1185419"/>
              <a:gd name="csY54" fmla="*/ 1298223 h 1455247"/>
              <a:gd name="csX55" fmla="*/ 1041670 w 1185419"/>
              <a:gd name="csY55" fmla="*/ 1253985 h 1455247"/>
              <a:gd name="csX56" fmla="*/ 1096961 w 1185419"/>
              <a:gd name="csY56" fmla="*/ 1214182 h 1455247"/>
              <a:gd name="csX57" fmla="*/ 1132346 w 1185419"/>
              <a:gd name="csY57" fmla="*/ 1207547 h 1455247"/>
              <a:gd name="csX58" fmla="*/ 1185419 w 1185419"/>
              <a:gd name="csY58" fmla="*/ 1150045 h 1455247"/>
              <a:gd name="csX59" fmla="*/ 1130129 w 1185419"/>
              <a:gd name="csY59" fmla="*/ 1127929 h 1455247"/>
              <a:gd name="csX60" fmla="*/ 1088120 w 1185419"/>
              <a:gd name="csY60" fmla="*/ 1085903 h 1455247"/>
              <a:gd name="csX61" fmla="*/ 1121288 w 1185419"/>
              <a:gd name="csY61" fmla="*/ 970904 h 1455247"/>
              <a:gd name="csX62" fmla="*/ 1116871 w 1185419"/>
              <a:gd name="csY62" fmla="*/ 953212 h 1455247"/>
              <a:gd name="csX63" fmla="*/ 1119077 w 1185419"/>
              <a:gd name="csY63" fmla="*/ 864747 h 1455247"/>
              <a:gd name="csX64" fmla="*/ 1094755 w 1185419"/>
              <a:gd name="csY64" fmla="*/ 767430 h 1455247"/>
              <a:gd name="csX65" fmla="*/ 1028401 w 1185419"/>
              <a:gd name="csY65" fmla="*/ 720992 h 1455247"/>
              <a:gd name="csX66" fmla="*/ 924460 w 1185419"/>
              <a:gd name="csY66" fmla="*/ 665696 h 1455247"/>
              <a:gd name="csX67" fmla="*/ 906762 w 1185419"/>
              <a:gd name="csY67" fmla="*/ 559544 h 1455247"/>
              <a:gd name="csX68" fmla="*/ 920037 w 1185419"/>
              <a:gd name="csY68" fmla="*/ 513095 h 1455247"/>
              <a:gd name="csX69" fmla="*/ 924460 w 1185419"/>
              <a:gd name="csY69" fmla="*/ 466656 h 1455247"/>
              <a:gd name="csX70" fmla="*/ 835990 w 1185419"/>
              <a:gd name="csY70" fmla="*/ 506460 h 1455247"/>
              <a:gd name="csX71" fmla="*/ 787335 w 1185419"/>
              <a:gd name="csY71" fmla="*/ 504248 h 1455247"/>
              <a:gd name="csX72" fmla="*/ 749743 w 1185419"/>
              <a:gd name="csY72" fmla="*/ 568391 h 1455247"/>
              <a:gd name="csX73" fmla="*/ 725409 w 1185419"/>
              <a:gd name="csY73" fmla="*/ 605982 h 1455247"/>
              <a:gd name="csX74" fmla="*/ 643586 w 1185419"/>
              <a:gd name="csY74" fmla="*/ 575026 h 1455247"/>
              <a:gd name="csX75" fmla="*/ 594924 w 1185419"/>
              <a:gd name="csY75" fmla="*/ 579449 h 1455247"/>
              <a:gd name="csX76" fmla="*/ 588289 w 1185419"/>
              <a:gd name="csY76" fmla="*/ 546275 h 1455247"/>
              <a:gd name="csX77" fmla="*/ 599347 w 1185419"/>
              <a:gd name="csY77" fmla="*/ 544057 h 1455247"/>
              <a:gd name="csX78" fmla="*/ 601559 w 1185419"/>
              <a:gd name="csY78" fmla="*/ 451169 h 1455247"/>
              <a:gd name="csX79" fmla="*/ 539634 w 1185419"/>
              <a:gd name="csY79" fmla="*/ 389244 h 1455247"/>
              <a:gd name="csX80" fmla="*/ 579443 w 1185419"/>
              <a:gd name="csY80" fmla="*/ 345018 h 1455247"/>
              <a:gd name="csX81" fmla="*/ 577231 w 1185419"/>
              <a:gd name="csY81" fmla="*/ 265400 h 1455247"/>
              <a:gd name="csX82" fmla="*/ 599347 w 1185419"/>
              <a:gd name="csY82" fmla="*/ 254341 h 1455247"/>
              <a:gd name="csX83" fmla="*/ 619252 w 1185419"/>
              <a:gd name="csY83" fmla="*/ 245489 h 1455247"/>
              <a:gd name="csX84" fmla="*/ 630310 w 1185419"/>
              <a:gd name="csY84" fmla="*/ 190205 h 1455247"/>
              <a:gd name="csX85" fmla="*/ 621464 w 1185419"/>
              <a:gd name="csY85" fmla="*/ 145972 h 1455247"/>
              <a:gd name="csX86" fmla="*/ 594924 w 1185419"/>
              <a:gd name="csY86" fmla="*/ 130491 h 1455247"/>
              <a:gd name="csX87" fmla="*/ 572808 w 1185419"/>
              <a:gd name="csY87" fmla="*/ 84041 h 1455247"/>
              <a:gd name="csX88" fmla="*/ 552904 w 1185419"/>
              <a:gd name="csY88" fmla="*/ 59719 h 1455247"/>
              <a:gd name="csX89" fmla="*/ 495402 w 1185419"/>
              <a:gd name="csY89" fmla="*/ 35392 h 1455247"/>
              <a:gd name="csX90" fmla="*/ 422424 w 1185419"/>
              <a:gd name="csY90" fmla="*/ 64137 h 1455247"/>
              <a:gd name="csX91" fmla="*/ 340589 w 1185419"/>
              <a:gd name="csY91" fmla="*/ 0 h 1455247"/>
              <a:gd name="csX92" fmla="*/ 274240 w 1185419"/>
              <a:gd name="csY92" fmla="*/ 17699 h 1455247"/>
              <a:gd name="csX93" fmla="*/ 218950 w 1185419"/>
              <a:gd name="csY93" fmla="*/ 64137 h 1455247"/>
              <a:gd name="csX94" fmla="*/ 121639 w 1185419"/>
              <a:gd name="csY94" fmla="*/ 57508 h 1455247"/>
              <a:gd name="csX95" fmla="*/ 128274 w 1185419"/>
              <a:gd name="csY95" fmla="*/ 92888 h 1455247"/>
              <a:gd name="csX96" fmla="*/ 77407 w 1185419"/>
              <a:gd name="csY96" fmla="*/ 123856 h 1455247"/>
              <a:gd name="csX97" fmla="*/ 17699 w 1185419"/>
              <a:gd name="csY97" fmla="*/ 172512 h 1455247"/>
              <a:gd name="csX98" fmla="*/ 11064 w 1185419"/>
              <a:gd name="csY98" fmla="*/ 194622 h 1455247"/>
              <a:gd name="csX99" fmla="*/ 26539 w 1185419"/>
              <a:gd name="csY99" fmla="*/ 260976 h 1455247"/>
              <a:gd name="csX100" fmla="*/ 15481 w 1185419"/>
              <a:gd name="csY100" fmla="*/ 285304 h 1455247"/>
              <a:gd name="csX101" fmla="*/ 19905 w 1185419"/>
              <a:gd name="csY101" fmla="*/ 360493 h 1455247"/>
              <a:gd name="csX102" fmla="*/ 0 w 1185419"/>
              <a:gd name="csY102" fmla="*/ 451169 h 145524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  <a:cxn ang="0">
                <a:pos x="csX87" y="csY87"/>
              </a:cxn>
              <a:cxn ang="0">
                <a:pos x="csX88" y="csY88"/>
              </a:cxn>
              <a:cxn ang="0">
                <a:pos x="csX89" y="csY89"/>
              </a:cxn>
              <a:cxn ang="0">
                <a:pos x="csX90" y="csY90"/>
              </a:cxn>
              <a:cxn ang="0">
                <a:pos x="csX91" y="csY91"/>
              </a:cxn>
              <a:cxn ang="0">
                <a:pos x="csX92" y="csY92"/>
              </a:cxn>
              <a:cxn ang="0">
                <a:pos x="csX93" y="csY93"/>
              </a:cxn>
              <a:cxn ang="0">
                <a:pos x="csX94" y="csY94"/>
              </a:cxn>
              <a:cxn ang="0">
                <a:pos x="csX95" y="csY95"/>
              </a:cxn>
              <a:cxn ang="0">
                <a:pos x="csX96" y="csY96"/>
              </a:cxn>
              <a:cxn ang="0">
                <a:pos x="csX97" y="csY97"/>
              </a:cxn>
              <a:cxn ang="0">
                <a:pos x="csX98" y="csY98"/>
              </a:cxn>
              <a:cxn ang="0">
                <a:pos x="csX99" y="csY99"/>
              </a:cxn>
              <a:cxn ang="0">
                <a:pos x="csX100" y="csY100"/>
              </a:cxn>
              <a:cxn ang="0">
                <a:pos x="csX101" y="csY101"/>
              </a:cxn>
              <a:cxn ang="0">
                <a:pos x="csX102" y="csY102"/>
              </a:cxn>
            </a:cxnLst>
            <a:rect l="l" t="t" r="r" b="b"/>
            <a:pathLst>
              <a:path w="1185419" h="1455247" extrusionOk="0">
                <a:moveTo>
                  <a:pt x="357" y="495407"/>
                </a:moveTo>
                <a:lnTo>
                  <a:pt x="101734" y="537428"/>
                </a:lnTo>
                <a:lnTo>
                  <a:pt x="134914" y="659067"/>
                </a:lnTo>
                <a:lnTo>
                  <a:pt x="181352" y="678966"/>
                </a:lnTo>
                <a:lnTo>
                  <a:pt x="225585" y="707717"/>
                </a:lnTo>
                <a:lnTo>
                  <a:pt x="265399" y="727621"/>
                </a:lnTo>
                <a:lnTo>
                  <a:pt x="302991" y="732050"/>
                </a:lnTo>
                <a:lnTo>
                  <a:pt x="369340" y="707717"/>
                </a:lnTo>
                <a:lnTo>
                  <a:pt x="406937" y="743108"/>
                </a:lnTo>
                <a:lnTo>
                  <a:pt x="426842" y="745320"/>
                </a:lnTo>
                <a:lnTo>
                  <a:pt x="440117" y="809451"/>
                </a:lnTo>
                <a:lnTo>
                  <a:pt x="462233" y="833784"/>
                </a:lnTo>
                <a:lnTo>
                  <a:pt x="521941" y="805033"/>
                </a:lnTo>
                <a:lnTo>
                  <a:pt x="544057" y="849260"/>
                </a:lnTo>
                <a:lnTo>
                  <a:pt x="634739" y="847054"/>
                </a:lnTo>
                <a:lnTo>
                  <a:pt x="634739" y="873593"/>
                </a:lnTo>
                <a:lnTo>
                  <a:pt x="663484" y="913397"/>
                </a:lnTo>
                <a:lnTo>
                  <a:pt x="705505" y="893492"/>
                </a:lnTo>
                <a:lnTo>
                  <a:pt x="743102" y="931095"/>
                </a:lnTo>
                <a:lnTo>
                  <a:pt x="687818" y="970904"/>
                </a:lnTo>
                <a:lnTo>
                  <a:pt x="676754" y="1039464"/>
                </a:lnTo>
                <a:lnTo>
                  <a:pt x="592718" y="1021772"/>
                </a:lnTo>
                <a:lnTo>
                  <a:pt x="548480" y="1052734"/>
                </a:lnTo>
                <a:lnTo>
                  <a:pt x="519729" y="1032830"/>
                </a:lnTo>
                <a:lnTo>
                  <a:pt x="451169" y="995226"/>
                </a:lnTo>
                <a:lnTo>
                  <a:pt x="448958" y="944365"/>
                </a:lnTo>
                <a:lnTo>
                  <a:pt x="404725" y="966481"/>
                </a:lnTo>
                <a:lnTo>
                  <a:pt x="404725" y="1028401"/>
                </a:lnTo>
                <a:lnTo>
                  <a:pt x="398091" y="1050517"/>
                </a:lnTo>
                <a:lnTo>
                  <a:pt x="369340" y="1081485"/>
                </a:lnTo>
                <a:lnTo>
                  <a:pt x="371557" y="1099178"/>
                </a:lnTo>
                <a:lnTo>
                  <a:pt x="404725" y="1143410"/>
                </a:lnTo>
                <a:lnTo>
                  <a:pt x="521941" y="1163315"/>
                </a:lnTo>
                <a:lnTo>
                  <a:pt x="502036" y="1198695"/>
                </a:lnTo>
                <a:lnTo>
                  <a:pt x="506460" y="1284954"/>
                </a:lnTo>
                <a:lnTo>
                  <a:pt x="457804" y="1282736"/>
                </a:lnTo>
                <a:lnTo>
                  <a:pt x="440117" y="1304852"/>
                </a:lnTo>
                <a:lnTo>
                  <a:pt x="340589" y="1349090"/>
                </a:lnTo>
                <a:lnTo>
                  <a:pt x="387032" y="1406587"/>
                </a:lnTo>
                <a:lnTo>
                  <a:pt x="382609" y="1417650"/>
                </a:lnTo>
                <a:lnTo>
                  <a:pt x="466651" y="1455248"/>
                </a:lnTo>
                <a:lnTo>
                  <a:pt x="535211" y="1388899"/>
                </a:lnTo>
                <a:lnTo>
                  <a:pt x="570596" y="1388899"/>
                </a:lnTo>
                <a:lnTo>
                  <a:pt x="621464" y="1413221"/>
                </a:lnTo>
                <a:lnTo>
                  <a:pt x="670119" y="1382259"/>
                </a:lnTo>
                <a:lnTo>
                  <a:pt x="725409" y="1382259"/>
                </a:lnTo>
                <a:lnTo>
                  <a:pt x="749743" y="1382259"/>
                </a:lnTo>
                <a:lnTo>
                  <a:pt x="760795" y="1351296"/>
                </a:lnTo>
                <a:lnTo>
                  <a:pt x="822720" y="1280525"/>
                </a:lnTo>
                <a:lnTo>
                  <a:pt x="844837" y="1282736"/>
                </a:lnTo>
                <a:lnTo>
                  <a:pt x="851477" y="1260620"/>
                </a:lnTo>
                <a:lnTo>
                  <a:pt x="926666" y="1273896"/>
                </a:lnTo>
                <a:lnTo>
                  <a:pt x="986386" y="1302647"/>
                </a:lnTo>
                <a:lnTo>
                  <a:pt x="1012925" y="1313699"/>
                </a:lnTo>
                <a:lnTo>
                  <a:pt x="1039459" y="1298223"/>
                </a:lnTo>
                <a:lnTo>
                  <a:pt x="1041670" y="1253985"/>
                </a:lnTo>
                <a:lnTo>
                  <a:pt x="1096961" y="1214182"/>
                </a:lnTo>
                <a:lnTo>
                  <a:pt x="1132346" y="1207547"/>
                </a:lnTo>
                <a:lnTo>
                  <a:pt x="1185419" y="1150045"/>
                </a:lnTo>
                <a:lnTo>
                  <a:pt x="1130129" y="1127929"/>
                </a:lnTo>
                <a:lnTo>
                  <a:pt x="1088120" y="1085903"/>
                </a:lnTo>
                <a:lnTo>
                  <a:pt x="1121288" y="970904"/>
                </a:lnTo>
                <a:lnTo>
                  <a:pt x="1116871" y="953212"/>
                </a:lnTo>
                <a:lnTo>
                  <a:pt x="1119077" y="864747"/>
                </a:lnTo>
                <a:lnTo>
                  <a:pt x="1094755" y="767430"/>
                </a:lnTo>
                <a:lnTo>
                  <a:pt x="1028401" y="720992"/>
                </a:lnTo>
                <a:lnTo>
                  <a:pt x="924460" y="665696"/>
                </a:lnTo>
                <a:lnTo>
                  <a:pt x="906762" y="559544"/>
                </a:lnTo>
                <a:lnTo>
                  <a:pt x="920037" y="513095"/>
                </a:lnTo>
                <a:lnTo>
                  <a:pt x="924460" y="466656"/>
                </a:lnTo>
                <a:lnTo>
                  <a:pt x="835990" y="506460"/>
                </a:lnTo>
                <a:lnTo>
                  <a:pt x="787335" y="504248"/>
                </a:lnTo>
                <a:lnTo>
                  <a:pt x="749743" y="568391"/>
                </a:lnTo>
                <a:lnTo>
                  <a:pt x="725409" y="605982"/>
                </a:lnTo>
                <a:lnTo>
                  <a:pt x="643586" y="575026"/>
                </a:lnTo>
                <a:lnTo>
                  <a:pt x="594924" y="579449"/>
                </a:lnTo>
                <a:lnTo>
                  <a:pt x="588289" y="546275"/>
                </a:lnTo>
                <a:lnTo>
                  <a:pt x="599347" y="544057"/>
                </a:lnTo>
                <a:lnTo>
                  <a:pt x="601559" y="451169"/>
                </a:lnTo>
                <a:lnTo>
                  <a:pt x="539634" y="389244"/>
                </a:lnTo>
                <a:lnTo>
                  <a:pt x="579443" y="345018"/>
                </a:lnTo>
                <a:lnTo>
                  <a:pt x="577231" y="265400"/>
                </a:lnTo>
                <a:lnTo>
                  <a:pt x="599347" y="254341"/>
                </a:lnTo>
                <a:lnTo>
                  <a:pt x="619252" y="245489"/>
                </a:lnTo>
                <a:lnTo>
                  <a:pt x="630310" y="190205"/>
                </a:lnTo>
                <a:lnTo>
                  <a:pt x="621464" y="145972"/>
                </a:lnTo>
                <a:lnTo>
                  <a:pt x="594924" y="130491"/>
                </a:lnTo>
                <a:lnTo>
                  <a:pt x="572808" y="84041"/>
                </a:lnTo>
                <a:lnTo>
                  <a:pt x="552904" y="59719"/>
                </a:lnTo>
                <a:lnTo>
                  <a:pt x="495402" y="35392"/>
                </a:lnTo>
                <a:lnTo>
                  <a:pt x="422424" y="64137"/>
                </a:lnTo>
                <a:lnTo>
                  <a:pt x="340589" y="0"/>
                </a:lnTo>
                <a:lnTo>
                  <a:pt x="274240" y="17699"/>
                </a:lnTo>
                <a:lnTo>
                  <a:pt x="218950" y="64137"/>
                </a:lnTo>
                <a:lnTo>
                  <a:pt x="121639" y="57508"/>
                </a:lnTo>
                <a:lnTo>
                  <a:pt x="128274" y="92888"/>
                </a:lnTo>
                <a:lnTo>
                  <a:pt x="77407" y="123856"/>
                </a:lnTo>
                <a:lnTo>
                  <a:pt x="17699" y="172512"/>
                </a:lnTo>
                <a:lnTo>
                  <a:pt x="11064" y="194622"/>
                </a:lnTo>
                <a:lnTo>
                  <a:pt x="26539" y="260976"/>
                </a:lnTo>
                <a:lnTo>
                  <a:pt x="15481" y="285304"/>
                </a:lnTo>
                <a:lnTo>
                  <a:pt x="19905" y="360493"/>
                </a:lnTo>
                <a:lnTo>
                  <a:pt x="0" y="451169"/>
                </a:lnTo>
                <a:close/>
              </a:path>
            </a:pathLst>
          </a:custGeom>
          <a:solidFill>
            <a:srgbClr val="7B1932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64" name="Freihandform: Form 163"/>
          <p:cNvSpPr/>
          <p:nvPr/>
        </p:nvSpPr>
        <p:spPr bwMode="auto">
          <a:xfrm>
            <a:off x="3126428" y="2809317"/>
            <a:ext cx="614828" cy="966469"/>
          </a:xfrm>
          <a:custGeom>
            <a:avLst/>
            <a:gdLst>
              <a:gd name="csX0" fmla="*/ 384827 w 614828"/>
              <a:gd name="csY0" fmla="*/ 827143 h 966469"/>
              <a:gd name="csX1" fmla="*/ 296356 w 614828"/>
              <a:gd name="csY1" fmla="*/ 866947 h 966469"/>
              <a:gd name="csX2" fmla="*/ 247701 w 614828"/>
              <a:gd name="csY2" fmla="*/ 864735 h 966469"/>
              <a:gd name="csX3" fmla="*/ 210109 w 614828"/>
              <a:gd name="csY3" fmla="*/ 928878 h 966469"/>
              <a:gd name="csX4" fmla="*/ 185776 w 614828"/>
              <a:gd name="csY4" fmla="*/ 966470 h 966469"/>
              <a:gd name="csX5" fmla="*/ 103952 w 614828"/>
              <a:gd name="csY5" fmla="*/ 935513 h 966469"/>
              <a:gd name="csX6" fmla="*/ 55290 w 614828"/>
              <a:gd name="csY6" fmla="*/ 939936 h 966469"/>
              <a:gd name="csX7" fmla="*/ 48655 w 614828"/>
              <a:gd name="csY7" fmla="*/ 906762 h 966469"/>
              <a:gd name="csX8" fmla="*/ 59714 w 614828"/>
              <a:gd name="csY8" fmla="*/ 904544 h 966469"/>
              <a:gd name="csX9" fmla="*/ 61925 w 614828"/>
              <a:gd name="csY9" fmla="*/ 811657 h 966469"/>
              <a:gd name="csX10" fmla="*/ 0 w 614828"/>
              <a:gd name="csY10" fmla="*/ 749731 h 966469"/>
              <a:gd name="csX11" fmla="*/ 39809 w 614828"/>
              <a:gd name="csY11" fmla="*/ 705505 h 966469"/>
              <a:gd name="csX12" fmla="*/ 37598 w 614828"/>
              <a:gd name="csY12" fmla="*/ 625887 h 966469"/>
              <a:gd name="csX13" fmla="*/ 59714 w 614828"/>
              <a:gd name="csY13" fmla="*/ 614829 h 966469"/>
              <a:gd name="csX14" fmla="*/ 79618 w 614828"/>
              <a:gd name="csY14" fmla="*/ 605976 h 966469"/>
              <a:gd name="csX15" fmla="*/ 90676 w 614828"/>
              <a:gd name="csY15" fmla="*/ 550692 h 966469"/>
              <a:gd name="csX16" fmla="*/ 81830 w 614828"/>
              <a:gd name="csY16" fmla="*/ 506459 h 966469"/>
              <a:gd name="csX17" fmla="*/ 55290 w 614828"/>
              <a:gd name="csY17" fmla="*/ 490978 h 966469"/>
              <a:gd name="csX18" fmla="*/ 33174 w 614828"/>
              <a:gd name="csY18" fmla="*/ 444529 h 966469"/>
              <a:gd name="csX19" fmla="*/ 13270 w 614828"/>
              <a:gd name="csY19" fmla="*/ 420207 h 966469"/>
              <a:gd name="csX20" fmla="*/ 24334 w 614828"/>
              <a:gd name="csY20" fmla="*/ 380392 h 966469"/>
              <a:gd name="csX21" fmla="*/ 88470 w 614828"/>
              <a:gd name="csY21" fmla="*/ 387032 h 966469"/>
              <a:gd name="csX22" fmla="*/ 88470 w 614828"/>
              <a:gd name="csY22" fmla="*/ 364916 h 966469"/>
              <a:gd name="csX23" fmla="*/ 50867 w 614828"/>
              <a:gd name="csY23" fmla="*/ 353858 h 966469"/>
              <a:gd name="csX24" fmla="*/ 72983 w 614828"/>
              <a:gd name="csY24" fmla="*/ 267605 h 966469"/>
              <a:gd name="csX25" fmla="*/ 121639 w 614828"/>
              <a:gd name="csY25" fmla="*/ 274240 h 966469"/>
              <a:gd name="csX26" fmla="*/ 139337 w 614828"/>
              <a:gd name="csY26" fmla="*/ 234431 h 966469"/>
              <a:gd name="csX27" fmla="*/ 256553 w 614828"/>
              <a:gd name="csY27" fmla="*/ 258753 h 966469"/>
              <a:gd name="csX28" fmla="*/ 260976 w 614828"/>
              <a:gd name="csY28" fmla="*/ 205680 h 966469"/>
              <a:gd name="csX29" fmla="*/ 287510 w 614828"/>
              <a:gd name="csY29" fmla="*/ 201257 h 966469"/>
              <a:gd name="csX30" fmla="*/ 309626 w 614828"/>
              <a:gd name="csY30" fmla="*/ 174717 h 966469"/>
              <a:gd name="csX31" fmla="*/ 305203 w 614828"/>
              <a:gd name="csY31" fmla="*/ 97311 h 966469"/>
              <a:gd name="csX32" fmla="*/ 338377 w 614828"/>
              <a:gd name="csY32" fmla="*/ 17693 h 966469"/>
              <a:gd name="csX33" fmla="*/ 433476 w 614828"/>
              <a:gd name="csY33" fmla="*/ 0 h 966469"/>
              <a:gd name="csX34" fmla="*/ 464439 w 614828"/>
              <a:gd name="csY34" fmla="*/ 68560 h 966469"/>
              <a:gd name="csX35" fmla="*/ 493190 w 614828"/>
              <a:gd name="csY35" fmla="*/ 61925 h 966469"/>
              <a:gd name="csX36" fmla="*/ 528582 w 614828"/>
              <a:gd name="csY36" fmla="*/ 79618 h 966469"/>
              <a:gd name="csX37" fmla="*/ 515306 w 614828"/>
              <a:gd name="csY37" fmla="*/ 128273 h 966469"/>
              <a:gd name="csX38" fmla="*/ 614829 w 614828"/>
              <a:gd name="csY38" fmla="*/ 134908 h 966469"/>
              <a:gd name="csX39" fmla="*/ 597136 w 614828"/>
              <a:gd name="csY39" fmla="*/ 181347 h 966469"/>
              <a:gd name="csX40" fmla="*/ 583872 w 614828"/>
              <a:gd name="csY40" fmla="*/ 212315 h 966469"/>
              <a:gd name="csX41" fmla="*/ 608194 w 614828"/>
              <a:gd name="csY41" fmla="*/ 285298 h 966469"/>
              <a:gd name="csX42" fmla="*/ 610411 w 614828"/>
              <a:gd name="csY42" fmla="*/ 325107 h 966469"/>
              <a:gd name="csX43" fmla="*/ 577237 w 614828"/>
              <a:gd name="csY43" fmla="*/ 349435 h 966469"/>
              <a:gd name="csX44" fmla="*/ 524152 w 614828"/>
              <a:gd name="csY44" fmla="*/ 351641 h 966469"/>
              <a:gd name="csX45" fmla="*/ 493190 w 614828"/>
              <a:gd name="csY45" fmla="*/ 371545 h 966469"/>
              <a:gd name="csX46" fmla="*/ 429053 w 614828"/>
              <a:gd name="csY46" fmla="*/ 424624 h 966469"/>
              <a:gd name="csX47" fmla="*/ 398090 w 614828"/>
              <a:gd name="csY47" fmla="*/ 422412 h 966469"/>
              <a:gd name="csX48" fmla="*/ 373769 w 614828"/>
              <a:gd name="csY48" fmla="*/ 502036 h 966469"/>
              <a:gd name="csX49" fmla="*/ 387033 w 614828"/>
              <a:gd name="csY49" fmla="*/ 594924 h 966469"/>
              <a:gd name="csX50" fmla="*/ 395879 w 614828"/>
              <a:gd name="csY50" fmla="*/ 650214 h 966469"/>
              <a:gd name="csX51" fmla="*/ 429053 w 614828"/>
              <a:gd name="csY51" fmla="*/ 674542 h 966469"/>
              <a:gd name="csX52" fmla="*/ 435694 w 614828"/>
              <a:gd name="csY52" fmla="*/ 734250 h 966469"/>
              <a:gd name="csX53" fmla="*/ 391456 w 614828"/>
              <a:gd name="csY53" fmla="*/ 751949 h 966469"/>
              <a:gd name="csX54" fmla="*/ 389244 w 614828"/>
              <a:gd name="csY54" fmla="*/ 813868 h 96646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</a:cxnLst>
            <a:rect l="l" t="t" r="r" b="b"/>
            <a:pathLst>
              <a:path w="614828" h="966469" extrusionOk="0">
                <a:moveTo>
                  <a:pt x="384827" y="827143"/>
                </a:moveTo>
                <a:lnTo>
                  <a:pt x="296356" y="866947"/>
                </a:lnTo>
                <a:lnTo>
                  <a:pt x="247701" y="864735"/>
                </a:lnTo>
                <a:lnTo>
                  <a:pt x="210109" y="928878"/>
                </a:lnTo>
                <a:lnTo>
                  <a:pt x="185776" y="966470"/>
                </a:lnTo>
                <a:lnTo>
                  <a:pt x="103952" y="935513"/>
                </a:lnTo>
                <a:lnTo>
                  <a:pt x="55290" y="939936"/>
                </a:lnTo>
                <a:lnTo>
                  <a:pt x="48655" y="906762"/>
                </a:lnTo>
                <a:lnTo>
                  <a:pt x="59714" y="904544"/>
                </a:lnTo>
                <a:lnTo>
                  <a:pt x="61925" y="811657"/>
                </a:lnTo>
                <a:lnTo>
                  <a:pt x="0" y="749731"/>
                </a:lnTo>
                <a:lnTo>
                  <a:pt x="39809" y="705505"/>
                </a:lnTo>
                <a:lnTo>
                  <a:pt x="37598" y="625887"/>
                </a:lnTo>
                <a:lnTo>
                  <a:pt x="59714" y="614829"/>
                </a:lnTo>
                <a:lnTo>
                  <a:pt x="79618" y="605976"/>
                </a:lnTo>
                <a:lnTo>
                  <a:pt x="90676" y="550692"/>
                </a:lnTo>
                <a:lnTo>
                  <a:pt x="81830" y="506459"/>
                </a:lnTo>
                <a:lnTo>
                  <a:pt x="55290" y="490978"/>
                </a:lnTo>
                <a:lnTo>
                  <a:pt x="33174" y="444529"/>
                </a:lnTo>
                <a:lnTo>
                  <a:pt x="13270" y="420207"/>
                </a:lnTo>
                <a:lnTo>
                  <a:pt x="24334" y="380392"/>
                </a:lnTo>
                <a:lnTo>
                  <a:pt x="88470" y="387032"/>
                </a:lnTo>
                <a:lnTo>
                  <a:pt x="88470" y="364916"/>
                </a:lnTo>
                <a:lnTo>
                  <a:pt x="50867" y="353858"/>
                </a:lnTo>
                <a:lnTo>
                  <a:pt x="72983" y="267605"/>
                </a:lnTo>
                <a:lnTo>
                  <a:pt x="121639" y="274240"/>
                </a:lnTo>
                <a:lnTo>
                  <a:pt x="139337" y="234431"/>
                </a:lnTo>
                <a:lnTo>
                  <a:pt x="256553" y="258753"/>
                </a:lnTo>
                <a:lnTo>
                  <a:pt x="260976" y="205680"/>
                </a:lnTo>
                <a:lnTo>
                  <a:pt x="287510" y="201257"/>
                </a:lnTo>
                <a:lnTo>
                  <a:pt x="309626" y="174717"/>
                </a:lnTo>
                <a:lnTo>
                  <a:pt x="305203" y="97311"/>
                </a:lnTo>
                <a:lnTo>
                  <a:pt x="338377" y="17693"/>
                </a:lnTo>
                <a:lnTo>
                  <a:pt x="433476" y="0"/>
                </a:lnTo>
                <a:lnTo>
                  <a:pt x="464439" y="68560"/>
                </a:lnTo>
                <a:lnTo>
                  <a:pt x="493190" y="61925"/>
                </a:lnTo>
                <a:lnTo>
                  <a:pt x="528582" y="79618"/>
                </a:lnTo>
                <a:lnTo>
                  <a:pt x="515306" y="128273"/>
                </a:lnTo>
                <a:lnTo>
                  <a:pt x="614829" y="134908"/>
                </a:lnTo>
                <a:lnTo>
                  <a:pt x="597136" y="181347"/>
                </a:lnTo>
                <a:lnTo>
                  <a:pt x="583872" y="212315"/>
                </a:lnTo>
                <a:lnTo>
                  <a:pt x="608194" y="285298"/>
                </a:lnTo>
                <a:lnTo>
                  <a:pt x="610411" y="325107"/>
                </a:lnTo>
                <a:lnTo>
                  <a:pt x="577237" y="349435"/>
                </a:lnTo>
                <a:lnTo>
                  <a:pt x="524152" y="351641"/>
                </a:lnTo>
                <a:lnTo>
                  <a:pt x="493190" y="371545"/>
                </a:lnTo>
                <a:lnTo>
                  <a:pt x="429053" y="424624"/>
                </a:lnTo>
                <a:lnTo>
                  <a:pt x="398090" y="422412"/>
                </a:lnTo>
                <a:lnTo>
                  <a:pt x="373769" y="502036"/>
                </a:lnTo>
                <a:lnTo>
                  <a:pt x="387033" y="594924"/>
                </a:lnTo>
                <a:lnTo>
                  <a:pt x="395879" y="650214"/>
                </a:lnTo>
                <a:lnTo>
                  <a:pt x="429053" y="674542"/>
                </a:lnTo>
                <a:lnTo>
                  <a:pt x="435694" y="734250"/>
                </a:lnTo>
                <a:lnTo>
                  <a:pt x="391456" y="751949"/>
                </a:lnTo>
                <a:lnTo>
                  <a:pt x="389244" y="813868"/>
                </a:lnTo>
                <a:close/>
              </a:path>
            </a:pathLst>
          </a:custGeom>
          <a:solidFill>
            <a:srgbClr val="DF5F81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65" name="Freihandform: Form 164"/>
          <p:cNvSpPr/>
          <p:nvPr/>
        </p:nvSpPr>
        <p:spPr bwMode="auto">
          <a:xfrm>
            <a:off x="3493556" y="2453242"/>
            <a:ext cx="1090331" cy="1302640"/>
          </a:xfrm>
          <a:custGeom>
            <a:avLst/>
            <a:gdLst>
              <a:gd name="csX0" fmla="*/ 0 w 1090331"/>
              <a:gd name="csY0" fmla="*/ 1276107 h 1302640"/>
              <a:gd name="csX1" fmla="*/ 13276 w 1090331"/>
              <a:gd name="csY1" fmla="*/ 1229658 h 1302640"/>
              <a:gd name="csX2" fmla="*/ 17699 w 1090331"/>
              <a:gd name="csY2" fmla="*/ 1183219 h 1302640"/>
              <a:gd name="csX3" fmla="*/ 22116 w 1090331"/>
              <a:gd name="csY3" fmla="*/ 1169944 h 1302640"/>
              <a:gd name="csX4" fmla="*/ 24328 w 1090331"/>
              <a:gd name="csY4" fmla="*/ 1108024 h 1302640"/>
              <a:gd name="csX5" fmla="*/ 68566 w 1090331"/>
              <a:gd name="csY5" fmla="*/ 1090326 h 1302640"/>
              <a:gd name="csX6" fmla="*/ 61925 w 1090331"/>
              <a:gd name="csY6" fmla="*/ 1030618 h 1302640"/>
              <a:gd name="csX7" fmla="*/ 28751 w 1090331"/>
              <a:gd name="csY7" fmla="*/ 1006290 h 1302640"/>
              <a:gd name="csX8" fmla="*/ 19905 w 1090331"/>
              <a:gd name="csY8" fmla="*/ 951000 h 1302640"/>
              <a:gd name="csX9" fmla="*/ 6641 w 1090331"/>
              <a:gd name="csY9" fmla="*/ 858112 h 1302640"/>
              <a:gd name="csX10" fmla="*/ 30963 w 1090331"/>
              <a:gd name="csY10" fmla="*/ 778488 h 1302640"/>
              <a:gd name="csX11" fmla="*/ 61925 w 1090331"/>
              <a:gd name="csY11" fmla="*/ 780700 h 1302640"/>
              <a:gd name="csX12" fmla="*/ 126062 w 1090331"/>
              <a:gd name="csY12" fmla="*/ 727621 h 1302640"/>
              <a:gd name="csX13" fmla="*/ 157025 w 1090331"/>
              <a:gd name="csY13" fmla="*/ 707716 h 1302640"/>
              <a:gd name="csX14" fmla="*/ 210109 w 1090331"/>
              <a:gd name="csY14" fmla="*/ 705511 h 1302640"/>
              <a:gd name="csX15" fmla="*/ 243283 w 1090331"/>
              <a:gd name="csY15" fmla="*/ 681183 h 1302640"/>
              <a:gd name="csX16" fmla="*/ 241066 w 1090331"/>
              <a:gd name="csY16" fmla="*/ 641374 h 1302640"/>
              <a:gd name="csX17" fmla="*/ 216744 w 1090331"/>
              <a:gd name="csY17" fmla="*/ 568391 h 1302640"/>
              <a:gd name="csX18" fmla="*/ 230008 w 1090331"/>
              <a:gd name="csY18" fmla="*/ 537422 h 1302640"/>
              <a:gd name="csX19" fmla="*/ 256541 w 1090331"/>
              <a:gd name="csY19" fmla="*/ 546274 h 1302640"/>
              <a:gd name="csX20" fmla="*/ 305203 w 1090331"/>
              <a:gd name="csY20" fmla="*/ 530793 h 1302640"/>
              <a:gd name="csX21" fmla="*/ 345018 w 1090331"/>
              <a:gd name="csY21" fmla="*/ 502036 h 1302640"/>
              <a:gd name="csX22" fmla="*/ 336160 w 1090331"/>
              <a:gd name="csY22" fmla="*/ 475503 h 1302640"/>
              <a:gd name="csX23" fmla="*/ 362711 w 1090331"/>
              <a:gd name="csY23" fmla="*/ 468868 h 1302640"/>
              <a:gd name="csX24" fmla="*/ 460010 w 1090331"/>
              <a:gd name="csY24" fmla="*/ 435694 h 1302640"/>
              <a:gd name="csX25" fmla="*/ 466651 w 1090331"/>
              <a:gd name="csY25" fmla="*/ 342806 h 1302640"/>
              <a:gd name="csX26" fmla="*/ 486561 w 1090331"/>
              <a:gd name="csY26" fmla="*/ 291939 h 1302640"/>
              <a:gd name="csX27" fmla="*/ 535211 w 1090331"/>
              <a:gd name="csY27" fmla="*/ 300785 h 1302640"/>
              <a:gd name="csX28" fmla="*/ 530787 w 1090331"/>
              <a:gd name="csY28" fmla="*/ 205680 h 1302640"/>
              <a:gd name="csX29" fmla="*/ 530787 w 1090331"/>
              <a:gd name="csY29" fmla="*/ 183564 h 1302640"/>
              <a:gd name="csX30" fmla="*/ 497619 w 1090331"/>
              <a:gd name="csY30" fmla="*/ 179147 h 1302640"/>
              <a:gd name="csX31" fmla="*/ 490978 w 1090331"/>
              <a:gd name="csY31" fmla="*/ 194622 h 1302640"/>
              <a:gd name="csX32" fmla="*/ 475491 w 1090331"/>
              <a:gd name="csY32" fmla="*/ 141549 h 1302640"/>
              <a:gd name="csX33" fmla="*/ 497619 w 1090331"/>
              <a:gd name="csY33" fmla="*/ 95099 h 1302640"/>
              <a:gd name="csX34" fmla="*/ 539634 w 1090331"/>
              <a:gd name="csY34" fmla="*/ 30963 h 1302640"/>
              <a:gd name="csX35" fmla="*/ 568385 w 1090331"/>
              <a:gd name="csY35" fmla="*/ 19904 h 1302640"/>
              <a:gd name="csX36" fmla="*/ 597136 w 1090331"/>
              <a:gd name="csY36" fmla="*/ 42021 h 1302640"/>
              <a:gd name="csX37" fmla="*/ 628093 w 1090331"/>
              <a:gd name="csY37" fmla="*/ 30963 h 1302640"/>
              <a:gd name="csX38" fmla="*/ 645786 w 1090331"/>
              <a:gd name="csY38" fmla="*/ 0 h 1302640"/>
              <a:gd name="csX39" fmla="*/ 654638 w 1090331"/>
              <a:gd name="csY39" fmla="*/ 30963 h 1302640"/>
              <a:gd name="csX40" fmla="*/ 705505 w 1090331"/>
              <a:gd name="csY40" fmla="*/ 66354 h 1302640"/>
              <a:gd name="csX41" fmla="*/ 833957 w 1090331"/>
              <a:gd name="csY41" fmla="*/ 95099 h 1302640"/>
              <a:gd name="csX42" fmla="*/ 847054 w 1090331"/>
              <a:gd name="csY42" fmla="*/ 99528 h 1302640"/>
              <a:gd name="csX43" fmla="*/ 818297 w 1090331"/>
              <a:gd name="csY43" fmla="*/ 201263 h 1302640"/>
              <a:gd name="csX44" fmla="*/ 849260 w 1090331"/>
              <a:gd name="csY44" fmla="*/ 278669 h 1302640"/>
              <a:gd name="csX45" fmla="*/ 878017 w 1090331"/>
              <a:gd name="csY45" fmla="*/ 358282 h 1302640"/>
              <a:gd name="csX46" fmla="*/ 895704 w 1090331"/>
              <a:gd name="csY46" fmla="*/ 340588 h 1302640"/>
              <a:gd name="csX47" fmla="*/ 915614 w 1090331"/>
              <a:gd name="csY47" fmla="*/ 360499 h 1302640"/>
              <a:gd name="csX48" fmla="*/ 944365 w 1090331"/>
              <a:gd name="csY48" fmla="*/ 283087 h 1302640"/>
              <a:gd name="csX49" fmla="*/ 1017348 w 1090331"/>
              <a:gd name="csY49" fmla="*/ 287516 h 1302640"/>
              <a:gd name="csX50" fmla="*/ 1035030 w 1090331"/>
              <a:gd name="csY50" fmla="*/ 307414 h 1302640"/>
              <a:gd name="csX51" fmla="*/ 1037247 w 1090331"/>
              <a:gd name="csY51" fmla="*/ 316267 h 1302640"/>
              <a:gd name="csX52" fmla="*/ 1041670 w 1090331"/>
              <a:gd name="csY52" fmla="*/ 331748 h 1302640"/>
              <a:gd name="csX53" fmla="*/ 1090331 w 1090331"/>
              <a:gd name="csY53" fmla="*/ 345018 h 1302640"/>
              <a:gd name="csX54" fmla="*/ 1054940 w 1090331"/>
              <a:gd name="csY54" fmla="*/ 437905 h 1302640"/>
              <a:gd name="csX55" fmla="*/ 984163 w 1090331"/>
              <a:gd name="csY55" fmla="*/ 462233 h 1302640"/>
              <a:gd name="csX56" fmla="*/ 1015131 w 1090331"/>
              <a:gd name="csY56" fmla="*/ 497619 h 1302640"/>
              <a:gd name="csX57" fmla="*/ 1015131 w 1090331"/>
              <a:gd name="csY57" fmla="*/ 559538 h 1302640"/>
              <a:gd name="csX58" fmla="*/ 1006279 w 1090331"/>
              <a:gd name="csY58" fmla="*/ 563967 h 1302640"/>
              <a:gd name="csX59" fmla="*/ 1019554 w 1090331"/>
              <a:gd name="csY59" fmla="*/ 628104 h 1302640"/>
              <a:gd name="csX60" fmla="*/ 986380 w 1090331"/>
              <a:gd name="csY60" fmla="*/ 727621 h 1302640"/>
              <a:gd name="csX61" fmla="*/ 953206 w 1090331"/>
              <a:gd name="csY61" fmla="*/ 732050 h 1302640"/>
              <a:gd name="csX62" fmla="*/ 973104 w 1090331"/>
              <a:gd name="csY62" fmla="*/ 785129 h 1302640"/>
              <a:gd name="csX63" fmla="*/ 948788 w 1090331"/>
              <a:gd name="csY63" fmla="*/ 798393 h 1302640"/>
              <a:gd name="csX64" fmla="*/ 957635 w 1090331"/>
              <a:gd name="csY64" fmla="*/ 842625 h 1302640"/>
              <a:gd name="csX65" fmla="*/ 906768 w 1090331"/>
              <a:gd name="csY65" fmla="*/ 860318 h 1302640"/>
              <a:gd name="csX66" fmla="*/ 902338 w 1090331"/>
              <a:gd name="csY66" fmla="*/ 880222 h 1302640"/>
              <a:gd name="csX67" fmla="*/ 889063 w 1090331"/>
              <a:gd name="csY67" fmla="*/ 873587 h 1302640"/>
              <a:gd name="csX68" fmla="*/ 818297 w 1090331"/>
              <a:gd name="csY68" fmla="*/ 913402 h 1302640"/>
              <a:gd name="csX69" fmla="*/ 782911 w 1090331"/>
              <a:gd name="csY69" fmla="*/ 915608 h 1302640"/>
              <a:gd name="csX70" fmla="*/ 763013 w 1090331"/>
              <a:gd name="csY70" fmla="*/ 944359 h 1302640"/>
              <a:gd name="csX71" fmla="*/ 763013 w 1090331"/>
              <a:gd name="csY71" fmla="*/ 966475 h 1302640"/>
              <a:gd name="csX72" fmla="*/ 796187 w 1090331"/>
              <a:gd name="csY72" fmla="*/ 1006290 h 1302640"/>
              <a:gd name="csX73" fmla="*/ 778488 w 1090331"/>
              <a:gd name="csY73" fmla="*/ 1081485 h 1302640"/>
              <a:gd name="csX74" fmla="*/ 738679 w 1090331"/>
              <a:gd name="csY74" fmla="*/ 1108024 h 1302640"/>
              <a:gd name="csX75" fmla="*/ 718769 w 1090331"/>
              <a:gd name="csY75" fmla="*/ 1096960 h 1302640"/>
              <a:gd name="csX76" fmla="*/ 681183 w 1090331"/>
              <a:gd name="csY76" fmla="*/ 1130141 h 1302640"/>
              <a:gd name="csX77" fmla="*/ 625887 w 1090331"/>
              <a:gd name="csY77" fmla="*/ 1119077 h 1302640"/>
              <a:gd name="csX78" fmla="*/ 623669 w 1090331"/>
              <a:gd name="csY78" fmla="*/ 1150039 h 1302640"/>
              <a:gd name="csX79" fmla="*/ 601565 w 1090331"/>
              <a:gd name="csY79" fmla="*/ 1145622 h 1302640"/>
              <a:gd name="csX80" fmla="*/ 537428 w 1090331"/>
              <a:gd name="csY80" fmla="*/ 1192060 h 1302640"/>
              <a:gd name="csX81" fmla="*/ 471068 w 1090331"/>
              <a:gd name="csY81" fmla="*/ 1123506 h 1302640"/>
              <a:gd name="csX82" fmla="*/ 347218 w 1090331"/>
              <a:gd name="csY82" fmla="*/ 1187637 h 1302640"/>
              <a:gd name="csX83" fmla="*/ 278658 w 1090331"/>
              <a:gd name="csY83" fmla="*/ 1158886 h 1302640"/>
              <a:gd name="csX84" fmla="*/ 216744 w 1090331"/>
              <a:gd name="csY84" fmla="*/ 1207541 h 1302640"/>
              <a:gd name="csX85" fmla="*/ 207892 w 1090331"/>
              <a:gd name="csY85" fmla="*/ 1271678 h 1302640"/>
              <a:gd name="csX86" fmla="*/ 154807 w 1090331"/>
              <a:gd name="csY86" fmla="*/ 1302641 h 1302640"/>
              <a:gd name="csX87" fmla="*/ 128279 w 1090331"/>
              <a:gd name="csY87" fmla="*/ 1293794 h 1302640"/>
              <a:gd name="csX88" fmla="*/ 95100 w 1090331"/>
              <a:gd name="csY88" fmla="*/ 1302641 h 130264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  <a:cxn ang="0">
                <a:pos x="csX87" y="csY87"/>
              </a:cxn>
              <a:cxn ang="0">
                <a:pos x="csX88" y="csY88"/>
              </a:cxn>
            </a:cxnLst>
            <a:rect l="l" t="t" r="r" b="b"/>
            <a:pathLst>
              <a:path w="1090331" h="1302640" extrusionOk="0">
                <a:moveTo>
                  <a:pt x="0" y="1276107"/>
                </a:moveTo>
                <a:lnTo>
                  <a:pt x="13276" y="1229658"/>
                </a:lnTo>
                <a:lnTo>
                  <a:pt x="17699" y="1183219"/>
                </a:lnTo>
                <a:lnTo>
                  <a:pt x="22116" y="1169944"/>
                </a:lnTo>
                <a:lnTo>
                  <a:pt x="24328" y="1108024"/>
                </a:lnTo>
                <a:lnTo>
                  <a:pt x="68566" y="1090326"/>
                </a:lnTo>
                <a:lnTo>
                  <a:pt x="61925" y="1030618"/>
                </a:lnTo>
                <a:lnTo>
                  <a:pt x="28751" y="1006290"/>
                </a:lnTo>
                <a:lnTo>
                  <a:pt x="19905" y="951000"/>
                </a:lnTo>
                <a:lnTo>
                  <a:pt x="6641" y="858112"/>
                </a:lnTo>
                <a:lnTo>
                  <a:pt x="30963" y="778488"/>
                </a:lnTo>
                <a:lnTo>
                  <a:pt x="61925" y="780700"/>
                </a:lnTo>
                <a:lnTo>
                  <a:pt x="126062" y="727621"/>
                </a:lnTo>
                <a:lnTo>
                  <a:pt x="157025" y="707716"/>
                </a:lnTo>
                <a:lnTo>
                  <a:pt x="210109" y="705511"/>
                </a:lnTo>
                <a:lnTo>
                  <a:pt x="243283" y="681183"/>
                </a:lnTo>
                <a:lnTo>
                  <a:pt x="241066" y="641374"/>
                </a:lnTo>
                <a:lnTo>
                  <a:pt x="216744" y="568391"/>
                </a:lnTo>
                <a:lnTo>
                  <a:pt x="230008" y="537422"/>
                </a:lnTo>
                <a:lnTo>
                  <a:pt x="256541" y="546274"/>
                </a:lnTo>
                <a:lnTo>
                  <a:pt x="305203" y="530793"/>
                </a:lnTo>
                <a:lnTo>
                  <a:pt x="345018" y="502036"/>
                </a:lnTo>
                <a:lnTo>
                  <a:pt x="336160" y="475503"/>
                </a:lnTo>
                <a:lnTo>
                  <a:pt x="362711" y="468868"/>
                </a:lnTo>
                <a:lnTo>
                  <a:pt x="460010" y="435694"/>
                </a:lnTo>
                <a:lnTo>
                  <a:pt x="466651" y="342806"/>
                </a:lnTo>
                <a:lnTo>
                  <a:pt x="486561" y="291939"/>
                </a:lnTo>
                <a:lnTo>
                  <a:pt x="535211" y="300785"/>
                </a:lnTo>
                <a:lnTo>
                  <a:pt x="530787" y="205680"/>
                </a:lnTo>
                <a:lnTo>
                  <a:pt x="530787" y="183564"/>
                </a:lnTo>
                <a:lnTo>
                  <a:pt x="497619" y="179147"/>
                </a:lnTo>
                <a:lnTo>
                  <a:pt x="490978" y="194622"/>
                </a:lnTo>
                <a:lnTo>
                  <a:pt x="475491" y="141549"/>
                </a:lnTo>
                <a:lnTo>
                  <a:pt x="497619" y="95099"/>
                </a:lnTo>
                <a:lnTo>
                  <a:pt x="539634" y="30963"/>
                </a:lnTo>
                <a:lnTo>
                  <a:pt x="568385" y="19904"/>
                </a:lnTo>
                <a:lnTo>
                  <a:pt x="597136" y="42021"/>
                </a:lnTo>
                <a:lnTo>
                  <a:pt x="628093" y="30963"/>
                </a:lnTo>
                <a:lnTo>
                  <a:pt x="645786" y="0"/>
                </a:lnTo>
                <a:lnTo>
                  <a:pt x="654638" y="30963"/>
                </a:lnTo>
                <a:lnTo>
                  <a:pt x="705505" y="66354"/>
                </a:lnTo>
                <a:lnTo>
                  <a:pt x="833957" y="95099"/>
                </a:lnTo>
                <a:lnTo>
                  <a:pt x="847054" y="99528"/>
                </a:lnTo>
                <a:lnTo>
                  <a:pt x="818297" y="201263"/>
                </a:lnTo>
                <a:lnTo>
                  <a:pt x="849260" y="278669"/>
                </a:lnTo>
                <a:lnTo>
                  <a:pt x="878017" y="358282"/>
                </a:lnTo>
                <a:lnTo>
                  <a:pt x="895704" y="340588"/>
                </a:lnTo>
                <a:lnTo>
                  <a:pt x="915614" y="360499"/>
                </a:lnTo>
                <a:lnTo>
                  <a:pt x="944365" y="283087"/>
                </a:lnTo>
                <a:lnTo>
                  <a:pt x="1017348" y="287516"/>
                </a:lnTo>
                <a:lnTo>
                  <a:pt x="1035030" y="307414"/>
                </a:lnTo>
                <a:lnTo>
                  <a:pt x="1037247" y="316267"/>
                </a:lnTo>
                <a:lnTo>
                  <a:pt x="1041670" y="331748"/>
                </a:lnTo>
                <a:lnTo>
                  <a:pt x="1090331" y="345018"/>
                </a:lnTo>
                <a:lnTo>
                  <a:pt x="1054940" y="437905"/>
                </a:lnTo>
                <a:lnTo>
                  <a:pt x="984163" y="462233"/>
                </a:lnTo>
                <a:lnTo>
                  <a:pt x="1015131" y="497619"/>
                </a:lnTo>
                <a:lnTo>
                  <a:pt x="1015131" y="559538"/>
                </a:lnTo>
                <a:lnTo>
                  <a:pt x="1006279" y="563967"/>
                </a:lnTo>
                <a:lnTo>
                  <a:pt x="1019554" y="628104"/>
                </a:lnTo>
                <a:lnTo>
                  <a:pt x="986380" y="727621"/>
                </a:lnTo>
                <a:lnTo>
                  <a:pt x="953206" y="732050"/>
                </a:lnTo>
                <a:lnTo>
                  <a:pt x="973104" y="785129"/>
                </a:lnTo>
                <a:lnTo>
                  <a:pt x="948788" y="798393"/>
                </a:lnTo>
                <a:lnTo>
                  <a:pt x="957635" y="842625"/>
                </a:lnTo>
                <a:lnTo>
                  <a:pt x="906768" y="860318"/>
                </a:lnTo>
                <a:lnTo>
                  <a:pt x="902338" y="880222"/>
                </a:lnTo>
                <a:lnTo>
                  <a:pt x="889063" y="873587"/>
                </a:lnTo>
                <a:lnTo>
                  <a:pt x="818297" y="913402"/>
                </a:lnTo>
                <a:lnTo>
                  <a:pt x="782911" y="915608"/>
                </a:lnTo>
                <a:lnTo>
                  <a:pt x="763013" y="944359"/>
                </a:lnTo>
                <a:lnTo>
                  <a:pt x="763013" y="966475"/>
                </a:lnTo>
                <a:lnTo>
                  <a:pt x="796187" y="1006290"/>
                </a:lnTo>
                <a:lnTo>
                  <a:pt x="778488" y="1081485"/>
                </a:lnTo>
                <a:lnTo>
                  <a:pt x="738679" y="1108024"/>
                </a:lnTo>
                <a:lnTo>
                  <a:pt x="718769" y="1096960"/>
                </a:lnTo>
                <a:lnTo>
                  <a:pt x="681183" y="1130141"/>
                </a:lnTo>
                <a:lnTo>
                  <a:pt x="625887" y="1119077"/>
                </a:lnTo>
                <a:lnTo>
                  <a:pt x="623669" y="1150039"/>
                </a:lnTo>
                <a:lnTo>
                  <a:pt x="601565" y="1145622"/>
                </a:lnTo>
                <a:lnTo>
                  <a:pt x="537428" y="1192060"/>
                </a:lnTo>
                <a:lnTo>
                  <a:pt x="471068" y="1123506"/>
                </a:lnTo>
                <a:lnTo>
                  <a:pt x="347218" y="1187637"/>
                </a:lnTo>
                <a:lnTo>
                  <a:pt x="278658" y="1158886"/>
                </a:lnTo>
                <a:lnTo>
                  <a:pt x="216744" y="1207541"/>
                </a:lnTo>
                <a:lnTo>
                  <a:pt x="207892" y="1271678"/>
                </a:lnTo>
                <a:lnTo>
                  <a:pt x="154807" y="1302641"/>
                </a:lnTo>
                <a:lnTo>
                  <a:pt x="128279" y="1293794"/>
                </a:lnTo>
                <a:lnTo>
                  <a:pt x="95100" y="1302641"/>
                </a:lnTo>
                <a:close/>
              </a:path>
            </a:pathLst>
          </a:custGeom>
          <a:solidFill>
            <a:srgbClr val="DF5F81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66" name="Freihandform: Form 165"/>
          <p:cNvSpPr/>
          <p:nvPr/>
        </p:nvSpPr>
        <p:spPr bwMode="auto">
          <a:xfrm>
            <a:off x="3889441" y="2331603"/>
            <a:ext cx="172678" cy="263187"/>
          </a:xfrm>
          <a:custGeom>
            <a:avLst/>
            <a:gdLst>
              <a:gd name="csX0" fmla="*/ 172679 w 172678"/>
              <a:gd name="csY0" fmla="*/ 141543 h 263187"/>
              <a:gd name="csX1" fmla="*/ 170294 w 172678"/>
              <a:gd name="csY1" fmla="*/ 72983 h 263187"/>
              <a:gd name="csX2" fmla="*/ 99517 w 172678"/>
              <a:gd name="csY2" fmla="*/ 0 h 263187"/>
              <a:gd name="csX3" fmla="*/ 75183 w 172678"/>
              <a:gd name="csY3" fmla="*/ 22122 h 263187"/>
              <a:gd name="csX4" fmla="*/ 2200 w 172678"/>
              <a:gd name="csY4" fmla="*/ 145972 h 263187"/>
              <a:gd name="csX5" fmla="*/ 0 w 172678"/>
              <a:gd name="csY5" fmla="*/ 234437 h 263187"/>
              <a:gd name="csX6" fmla="*/ 13258 w 172678"/>
              <a:gd name="csY6" fmla="*/ 263188 h 263187"/>
              <a:gd name="csX7" fmla="*/ 22110 w 172678"/>
              <a:gd name="csY7" fmla="*/ 256553 h 263187"/>
              <a:gd name="csX8" fmla="*/ 101734 w 172678"/>
              <a:gd name="csY8" fmla="*/ 216738 h 263187"/>
              <a:gd name="csX9" fmla="*/ 143749 w 172678"/>
              <a:gd name="csY9" fmla="*/ 152601 h 26318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</a:cxnLst>
            <a:rect l="l" t="t" r="r" b="b"/>
            <a:pathLst>
              <a:path w="172678" h="263187" extrusionOk="0">
                <a:moveTo>
                  <a:pt x="172679" y="141543"/>
                </a:moveTo>
                <a:lnTo>
                  <a:pt x="170294" y="72983"/>
                </a:lnTo>
                <a:lnTo>
                  <a:pt x="99517" y="0"/>
                </a:lnTo>
                <a:lnTo>
                  <a:pt x="75183" y="22122"/>
                </a:lnTo>
                <a:lnTo>
                  <a:pt x="2200" y="145972"/>
                </a:lnTo>
                <a:lnTo>
                  <a:pt x="0" y="234437"/>
                </a:lnTo>
                <a:lnTo>
                  <a:pt x="13258" y="263188"/>
                </a:lnTo>
                <a:lnTo>
                  <a:pt x="22110" y="256553"/>
                </a:lnTo>
                <a:lnTo>
                  <a:pt x="101734" y="216738"/>
                </a:lnTo>
                <a:lnTo>
                  <a:pt x="143749" y="152601"/>
                </a:lnTo>
                <a:close/>
              </a:path>
            </a:pathLst>
          </a:custGeom>
          <a:solidFill>
            <a:srgbClr val="DF5F81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67" name="Freihandform: Form 166"/>
          <p:cNvSpPr/>
          <p:nvPr/>
        </p:nvSpPr>
        <p:spPr bwMode="auto">
          <a:xfrm>
            <a:off x="3203835" y="2190060"/>
            <a:ext cx="824931" cy="809456"/>
          </a:xfrm>
          <a:custGeom>
            <a:avLst/>
            <a:gdLst>
              <a:gd name="csX0" fmla="*/ 106158 w 824931"/>
              <a:gd name="csY0" fmla="*/ 128279 h 809456"/>
              <a:gd name="csX1" fmla="*/ 199045 w 824931"/>
              <a:gd name="csY1" fmla="*/ 117221 h 809456"/>
              <a:gd name="csX2" fmla="*/ 190199 w 824931"/>
              <a:gd name="csY2" fmla="*/ 165877 h 809456"/>
              <a:gd name="csX3" fmla="*/ 227796 w 824931"/>
              <a:gd name="csY3" fmla="*/ 185781 h 809456"/>
              <a:gd name="csX4" fmla="*/ 300780 w 824931"/>
              <a:gd name="csY4" fmla="*/ 157030 h 809456"/>
              <a:gd name="csX5" fmla="*/ 298568 w 824931"/>
              <a:gd name="csY5" fmla="*/ 141543 h 809456"/>
              <a:gd name="csX6" fmla="*/ 314049 w 824931"/>
              <a:gd name="csY6" fmla="*/ 84047 h 809456"/>
              <a:gd name="csX7" fmla="*/ 345018 w 824931"/>
              <a:gd name="csY7" fmla="*/ 37598 h 809456"/>
              <a:gd name="csX8" fmla="*/ 358287 w 824931"/>
              <a:gd name="csY8" fmla="*/ 19910 h 809456"/>
              <a:gd name="csX9" fmla="*/ 444529 w 824931"/>
              <a:gd name="csY9" fmla="*/ 0 h 809456"/>
              <a:gd name="csX10" fmla="*/ 460021 w 824931"/>
              <a:gd name="csY10" fmla="*/ 108375 h 809456"/>
              <a:gd name="csX11" fmla="*/ 537422 w 824931"/>
              <a:gd name="csY11" fmla="*/ 68560 h 809456"/>
              <a:gd name="csX12" fmla="*/ 614834 w 824931"/>
              <a:gd name="csY12" fmla="*/ 97317 h 809456"/>
              <a:gd name="csX13" fmla="*/ 632522 w 824931"/>
              <a:gd name="csY13" fmla="*/ 106163 h 809456"/>
              <a:gd name="csX14" fmla="*/ 687806 w 824931"/>
              <a:gd name="csY14" fmla="*/ 112798 h 809456"/>
              <a:gd name="csX15" fmla="*/ 760789 w 824931"/>
              <a:gd name="csY15" fmla="*/ 163665 h 809456"/>
              <a:gd name="csX16" fmla="*/ 687806 w 824931"/>
              <a:gd name="csY16" fmla="*/ 287516 h 809456"/>
              <a:gd name="csX17" fmla="*/ 685606 w 824931"/>
              <a:gd name="csY17" fmla="*/ 375980 h 809456"/>
              <a:gd name="csX18" fmla="*/ 698864 w 824931"/>
              <a:gd name="csY18" fmla="*/ 404731 h 809456"/>
              <a:gd name="csX19" fmla="*/ 707717 w 824931"/>
              <a:gd name="csY19" fmla="*/ 398096 h 809456"/>
              <a:gd name="csX20" fmla="*/ 787340 w 824931"/>
              <a:gd name="csY20" fmla="*/ 358282 h 809456"/>
              <a:gd name="csX21" fmla="*/ 765213 w 824931"/>
              <a:gd name="csY21" fmla="*/ 404731 h 809456"/>
              <a:gd name="csX22" fmla="*/ 780700 w 824931"/>
              <a:gd name="csY22" fmla="*/ 457804 h 809456"/>
              <a:gd name="csX23" fmla="*/ 787340 w 824931"/>
              <a:gd name="csY23" fmla="*/ 442329 h 809456"/>
              <a:gd name="csX24" fmla="*/ 820509 w 824931"/>
              <a:gd name="csY24" fmla="*/ 446746 h 809456"/>
              <a:gd name="csX25" fmla="*/ 820509 w 824931"/>
              <a:gd name="csY25" fmla="*/ 468862 h 809456"/>
              <a:gd name="csX26" fmla="*/ 824932 w 824931"/>
              <a:gd name="csY26" fmla="*/ 563967 h 809456"/>
              <a:gd name="csX27" fmla="*/ 776282 w 824931"/>
              <a:gd name="csY27" fmla="*/ 555121 h 809456"/>
              <a:gd name="csX28" fmla="*/ 756372 w 824931"/>
              <a:gd name="csY28" fmla="*/ 605988 h 809456"/>
              <a:gd name="csX29" fmla="*/ 749731 w 824931"/>
              <a:gd name="csY29" fmla="*/ 698876 h 809456"/>
              <a:gd name="csX30" fmla="*/ 652432 w 824931"/>
              <a:gd name="csY30" fmla="*/ 732050 h 809456"/>
              <a:gd name="csX31" fmla="*/ 625881 w 824931"/>
              <a:gd name="csY31" fmla="*/ 738685 h 809456"/>
              <a:gd name="csX32" fmla="*/ 634739 w 824931"/>
              <a:gd name="csY32" fmla="*/ 765218 h 809456"/>
              <a:gd name="csX33" fmla="*/ 594924 w 824931"/>
              <a:gd name="csY33" fmla="*/ 793975 h 809456"/>
              <a:gd name="csX34" fmla="*/ 546263 w 824931"/>
              <a:gd name="csY34" fmla="*/ 809457 h 809456"/>
              <a:gd name="csX35" fmla="*/ 519729 w 824931"/>
              <a:gd name="csY35" fmla="*/ 800604 h 809456"/>
              <a:gd name="csX36" fmla="*/ 537422 w 824931"/>
              <a:gd name="csY36" fmla="*/ 754166 h 809456"/>
              <a:gd name="csX37" fmla="*/ 437900 w 824931"/>
              <a:gd name="csY37" fmla="*/ 747531 h 809456"/>
              <a:gd name="csX38" fmla="*/ 451175 w 824931"/>
              <a:gd name="csY38" fmla="*/ 698876 h 809456"/>
              <a:gd name="csX39" fmla="*/ 415783 w 824931"/>
              <a:gd name="csY39" fmla="*/ 681183 h 809456"/>
              <a:gd name="csX40" fmla="*/ 387033 w 824931"/>
              <a:gd name="csY40" fmla="*/ 687818 h 809456"/>
              <a:gd name="csX41" fmla="*/ 356070 w 824931"/>
              <a:gd name="csY41" fmla="*/ 619258 h 809456"/>
              <a:gd name="csX42" fmla="*/ 260971 w 824931"/>
              <a:gd name="csY42" fmla="*/ 636951 h 809456"/>
              <a:gd name="csX43" fmla="*/ 227796 w 824931"/>
              <a:gd name="csY43" fmla="*/ 648003 h 809456"/>
              <a:gd name="csX44" fmla="*/ 192416 w 824931"/>
              <a:gd name="csY44" fmla="*/ 628104 h 809456"/>
              <a:gd name="csX45" fmla="*/ 86253 w 824931"/>
              <a:gd name="csY45" fmla="*/ 515312 h 809456"/>
              <a:gd name="csX46" fmla="*/ 77412 w 824931"/>
              <a:gd name="csY46" fmla="*/ 433482 h 809456"/>
              <a:gd name="csX47" fmla="*/ 92894 w 824931"/>
              <a:gd name="csY47" fmla="*/ 364916 h 809456"/>
              <a:gd name="csX48" fmla="*/ 66348 w 824931"/>
              <a:gd name="csY48" fmla="*/ 325107 h 809456"/>
              <a:gd name="csX49" fmla="*/ 0 w 824931"/>
              <a:gd name="csY49" fmla="*/ 230014 h 809456"/>
              <a:gd name="csX50" fmla="*/ 28751 w 824931"/>
              <a:gd name="csY50" fmla="*/ 165877 h 80945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</a:cxnLst>
            <a:rect l="l" t="t" r="r" b="b"/>
            <a:pathLst>
              <a:path w="824931" h="809456" extrusionOk="0">
                <a:moveTo>
                  <a:pt x="106158" y="128279"/>
                </a:moveTo>
                <a:lnTo>
                  <a:pt x="199045" y="117221"/>
                </a:lnTo>
                <a:lnTo>
                  <a:pt x="190199" y="165877"/>
                </a:lnTo>
                <a:lnTo>
                  <a:pt x="227796" y="185781"/>
                </a:lnTo>
                <a:lnTo>
                  <a:pt x="300780" y="157030"/>
                </a:lnTo>
                <a:lnTo>
                  <a:pt x="298568" y="141543"/>
                </a:lnTo>
                <a:lnTo>
                  <a:pt x="314049" y="84047"/>
                </a:lnTo>
                <a:lnTo>
                  <a:pt x="345018" y="37598"/>
                </a:lnTo>
                <a:lnTo>
                  <a:pt x="358287" y="19910"/>
                </a:lnTo>
                <a:lnTo>
                  <a:pt x="444529" y="0"/>
                </a:lnTo>
                <a:lnTo>
                  <a:pt x="460021" y="108375"/>
                </a:lnTo>
                <a:lnTo>
                  <a:pt x="537422" y="68560"/>
                </a:lnTo>
                <a:lnTo>
                  <a:pt x="614834" y="97317"/>
                </a:lnTo>
                <a:lnTo>
                  <a:pt x="632522" y="106163"/>
                </a:lnTo>
                <a:lnTo>
                  <a:pt x="687806" y="112798"/>
                </a:lnTo>
                <a:lnTo>
                  <a:pt x="760789" y="163665"/>
                </a:lnTo>
                <a:lnTo>
                  <a:pt x="687806" y="287516"/>
                </a:lnTo>
                <a:lnTo>
                  <a:pt x="685606" y="375980"/>
                </a:lnTo>
                <a:lnTo>
                  <a:pt x="698864" y="404731"/>
                </a:lnTo>
                <a:lnTo>
                  <a:pt x="707717" y="398096"/>
                </a:lnTo>
                <a:lnTo>
                  <a:pt x="787340" y="358282"/>
                </a:lnTo>
                <a:lnTo>
                  <a:pt x="765213" y="404731"/>
                </a:lnTo>
                <a:lnTo>
                  <a:pt x="780700" y="457804"/>
                </a:lnTo>
                <a:lnTo>
                  <a:pt x="787340" y="442329"/>
                </a:lnTo>
                <a:lnTo>
                  <a:pt x="820509" y="446746"/>
                </a:lnTo>
                <a:lnTo>
                  <a:pt x="820509" y="468862"/>
                </a:lnTo>
                <a:lnTo>
                  <a:pt x="824932" y="563967"/>
                </a:lnTo>
                <a:lnTo>
                  <a:pt x="776282" y="555121"/>
                </a:lnTo>
                <a:lnTo>
                  <a:pt x="756372" y="605988"/>
                </a:lnTo>
                <a:lnTo>
                  <a:pt x="749731" y="698876"/>
                </a:lnTo>
                <a:lnTo>
                  <a:pt x="652432" y="732050"/>
                </a:lnTo>
                <a:lnTo>
                  <a:pt x="625881" y="738685"/>
                </a:lnTo>
                <a:lnTo>
                  <a:pt x="634739" y="765218"/>
                </a:lnTo>
                <a:lnTo>
                  <a:pt x="594924" y="793975"/>
                </a:lnTo>
                <a:lnTo>
                  <a:pt x="546263" y="809457"/>
                </a:lnTo>
                <a:lnTo>
                  <a:pt x="519729" y="800604"/>
                </a:lnTo>
                <a:lnTo>
                  <a:pt x="537422" y="754166"/>
                </a:lnTo>
                <a:lnTo>
                  <a:pt x="437900" y="747531"/>
                </a:lnTo>
                <a:lnTo>
                  <a:pt x="451175" y="698876"/>
                </a:lnTo>
                <a:lnTo>
                  <a:pt x="415783" y="681183"/>
                </a:lnTo>
                <a:lnTo>
                  <a:pt x="387033" y="687818"/>
                </a:lnTo>
                <a:lnTo>
                  <a:pt x="356070" y="619258"/>
                </a:lnTo>
                <a:lnTo>
                  <a:pt x="260971" y="636951"/>
                </a:lnTo>
                <a:lnTo>
                  <a:pt x="227796" y="648003"/>
                </a:lnTo>
                <a:lnTo>
                  <a:pt x="192416" y="628104"/>
                </a:lnTo>
                <a:lnTo>
                  <a:pt x="86253" y="515312"/>
                </a:lnTo>
                <a:lnTo>
                  <a:pt x="77412" y="433482"/>
                </a:lnTo>
                <a:lnTo>
                  <a:pt x="92894" y="364916"/>
                </a:lnTo>
                <a:lnTo>
                  <a:pt x="66348" y="325107"/>
                </a:lnTo>
                <a:lnTo>
                  <a:pt x="0" y="230014"/>
                </a:lnTo>
                <a:lnTo>
                  <a:pt x="28751" y="165877"/>
                </a:lnTo>
                <a:close/>
              </a:path>
            </a:pathLst>
          </a:custGeom>
          <a:solidFill>
            <a:srgbClr val="DF5F81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68" name="Freihandform: Form 167"/>
          <p:cNvSpPr/>
          <p:nvPr/>
        </p:nvSpPr>
        <p:spPr bwMode="auto">
          <a:xfrm>
            <a:off x="3309993" y="2117076"/>
            <a:ext cx="238860" cy="258764"/>
          </a:xfrm>
          <a:custGeom>
            <a:avLst/>
            <a:gdLst>
              <a:gd name="csX0" fmla="*/ 230008 w 238860"/>
              <a:gd name="csY0" fmla="*/ 33180 h 258764"/>
              <a:gd name="csX1" fmla="*/ 97311 w 238860"/>
              <a:gd name="csY1" fmla="*/ 0 h 258764"/>
              <a:gd name="csX2" fmla="*/ 86259 w 238860"/>
              <a:gd name="csY2" fmla="*/ 26545 h 258764"/>
              <a:gd name="csX3" fmla="*/ 44238 w 238860"/>
              <a:gd name="csY3" fmla="*/ 53085 h 258764"/>
              <a:gd name="csX4" fmla="*/ 15487 w 238860"/>
              <a:gd name="csY4" fmla="*/ 152601 h 258764"/>
              <a:gd name="csX5" fmla="*/ 2212 w 238860"/>
              <a:gd name="csY5" fmla="*/ 161448 h 258764"/>
              <a:gd name="csX6" fmla="*/ 0 w 238860"/>
              <a:gd name="csY6" fmla="*/ 201263 h 258764"/>
              <a:gd name="csX7" fmla="*/ 92888 w 238860"/>
              <a:gd name="csY7" fmla="*/ 190205 h 258764"/>
              <a:gd name="csX8" fmla="*/ 84041 w 238860"/>
              <a:gd name="csY8" fmla="*/ 238860 h 258764"/>
              <a:gd name="csX9" fmla="*/ 121639 w 238860"/>
              <a:gd name="csY9" fmla="*/ 258765 h 258764"/>
              <a:gd name="csX10" fmla="*/ 194622 w 238860"/>
              <a:gd name="csY10" fmla="*/ 230014 h 258764"/>
              <a:gd name="csX11" fmla="*/ 192410 w 238860"/>
              <a:gd name="csY11" fmla="*/ 214527 h 258764"/>
              <a:gd name="csX12" fmla="*/ 207892 w 238860"/>
              <a:gd name="csY12" fmla="*/ 157030 h 258764"/>
              <a:gd name="csX13" fmla="*/ 238860 w 238860"/>
              <a:gd name="csY13" fmla="*/ 110581 h 258764"/>
              <a:gd name="csX14" fmla="*/ 214526 w 238860"/>
              <a:gd name="csY14" fmla="*/ 50867 h 25876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238860" h="258764" extrusionOk="0">
                <a:moveTo>
                  <a:pt x="230008" y="33180"/>
                </a:moveTo>
                <a:lnTo>
                  <a:pt x="97311" y="0"/>
                </a:lnTo>
                <a:lnTo>
                  <a:pt x="86259" y="26545"/>
                </a:lnTo>
                <a:lnTo>
                  <a:pt x="44238" y="53085"/>
                </a:lnTo>
                <a:lnTo>
                  <a:pt x="15487" y="152601"/>
                </a:lnTo>
                <a:lnTo>
                  <a:pt x="2212" y="161448"/>
                </a:lnTo>
                <a:lnTo>
                  <a:pt x="0" y="201263"/>
                </a:lnTo>
                <a:lnTo>
                  <a:pt x="92888" y="190205"/>
                </a:lnTo>
                <a:lnTo>
                  <a:pt x="84041" y="238860"/>
                </a:lnTo>
                <a:lnTo>
                  <a:pt x="121639" y="258765"/>
                </a:lnTo>
                <a:lnTo>
                  <a:pt x="194622" y="230014"/>
                </a:lnTo>
                <a:lnTo>
                  <a:pt x="192410" y="214527"/>
                </a:lnTo>
                <a:lnTo>
                  <a:pt x="207892" y="157030"/>
                </a:lnTo>
                <a:lnTo>
                  <a:pt x="238860" y="110581"/>
                </a:lnTo>
                <a:lnTo>
                  <a:pt x="214526" y="50867"/>
                </a:lnTo>
                <a:close/>
              </a:path>
            </a:pathLst>
          </a:custGeom>
          <a:solidFill>
            <a:srgbClr val="7B1932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69" name="Freihandform: Form 168"/>
          <p:cNvSpPr/>
          <p:nvPr/>
        </p:nvSpPr>
        <p:spPr bwMode="auto">
          <a:xfrm>
            <a:off x="3367500" y="1230225"/>
            <a:ext cx="621636" cy="1123499"/>
          </a:xfrm>
          <a:custGeom>
            <a:avLst/>
            <a:gdLst>
              <a:gd name="csX0" fmla="*/ 597124 w 621636"/>
              <a:gd name="csY0" fmla="*/ 1123500 h 1123499"/>
              <a:gd name="csX1" fmla="*/ 524141 w 621636"/>
              <a:gd name="csY1" fmla="*/ 1072633 h 1123499"/>
              <a:gd name="csX2" fmla="*/ 468856 w 621636"/>
              <a:gd name="csY2" fmla="*/ 1065998 h 1123499"/>
              <a:gd name="csX3" fmla="*/ 451169 w 621636"/>
              <a:gd name="csY3" fmla="*/ 1057151 h 1123499"/>
              <a:gd name="csX4" fmla="*/ 373757 w 621636"/>
              <a:gd name="csY4" fmla="*/ 1028395 h 1123499"/>
              <a:gd name="csX5" fmla="*/ 296356 w 621636"/>
              <a:gd name="csY5" fmla="*/ 1068210 h 1123499"/>
              <a:gd name="csX6" fmla="*/ 280864 w 621636"/>
              <a:gd name="csY6" fmla="*/ 959835 h 1123499"/>
              <a:gd name="csX7" fmla="*/ 194622 w 621636"/>
              <a:gd name="csY7" fmla="*/ 979745 h 1123499"/>
              <a:gd name="csX8" fmla="*/ 181352 w 621636"/>
              <a:gd name="csY8" fmla="*/ 997432 h 1123499"/>
              <a:gd name="csX9" fmla="*/ 157019 w 621636"/>
              <a:gd name="csY9" fmla="*/ 937718 h 1123499"/>
              <a:gd name="csX10" fmla="*/ 172500 w 621636"/>
              <a:gd name="csY10" fmla="*/ 920031 h 1123499"/>
              <a:gd name="csX11" fmla="*/ 187981 w 621636"/>
              <a:gd name="csY11" fmla="*/ 902339 h 1123499"/>
              <a:gd name="csX12" fmla="*/ 163660 w 621636"/>
              <a:gd name="csY12" fmla="*/ 811662 h 1123499"/>
              <a:gd name="csX13" fmla="*/ 143755 w 621636"/>
              <a:gd name="csY13" fmla="*/ 818297 h 1123499"/>
              <a:gd name="csX14" fmla="*/ 132697 w 621636"/>
              <a:gd name="csY14" fmla="*/ 714345 h 1123499"/>
              <a:gd name="csX15" fmla="*/ 110581 w 621636"/>
              <a:gd name="csY15" fmla="*/ 678965 h 1123499"/>
              <a:gd name="csX16" fmla="*/ 57496 w 621636"/>
              <a:gd name="csY16" fmla="*/ 667907 h 1123499"/>
              <a:gd name="csX17" fmla="*/ 8847 w 621636"/>
              <a:gd name="csY17" fmla="*/ 628098 h 1123499"/>
              <a:gd name="csX18" fmla="*/ 0 w 621636"/>
              <a:gd name="csY18" fmla="*/ 588283 h 1123499"/>
              <a:gd name="csX19" fmla="*/ 13264 w 621636"/>
              <a:gd name="csY19" fmla="*/ 559533 h 1123499"/>
              <a:gd name="csX20" fmla="*/ 50867 w 621636"/>
              <a:gd name="csY20" fmla="*/ 530782 h 1123499"/>
              <a:gd name="csX21" fmla="*/ 44227 w 621636"/>
              <a:gd name="csY21" fmla="*/ 442323 h 1123499"/>
              <a:gd name="csX22" fmla="*/ 88465 w 621636"/>
              <a:gd name="csY22" fmla="*/ 464439 h 1123499"/>
              <a:gd name="csX23" fmla="*/ 126056 w 621636"/>
              <a:gd name="csY23" fmla="*/ 460016 h 1123499"/>
              <a:gd name="csX24" fmla="*/ 165865 w 621636"/>
              <a:gd name="csY24" fmla="*/ 413566 h 1123499"/>
              <a:gd name="csX25" fmla="*/ 194622 w 621636"/>
              <a:gd name="csY25" fmla="*/ 347223 h 1123499"/>
              <a:gd name="csX26" fmla="*/ 205680 w 621636"/>
              <a:gd name="csY26" fmla="*/ 249907 h 1123499"/>
              <a:gd name="csX27" fmla="*/ 201251 w 621636"/>
              <a:gd name="csY27" fmla="*/ 212309 h 1123499"/>
              <a:gd name="csX28" fmla="*/ 183564 w 621636"/>
              <a:gd name="csY28" fmla="*/ 192410 h 1123499"/>
              <a:gd name="csX29" fmla="*/ 139332 w 621636"/>
              <a:gd name="csY29" fmla="*/ 210098 h 1123499"/>
              <a:gd name="csX30" fmla="*/ 95094 w 621636"/>
              <a:gd name="csY30" fmla="*/ 201257 h 1123499"/>
              <a:gd name="csX31" fmla="*/ 112787 w 621636"/>
              <a:gd name="csY31" fmla="*/ 70772 h 1123499"/>
              <a:gd name="csX32" fmla="*/ 168077 w 621636"/>
              <a:gd name="csY32" fmla="*/ 8846 h 1123499"/>
              <a:gd name="csX33" fmla="*/ 221156 w 621636"/>
              <a:gd name="csY33" fmla="*/ 0 h 1123499"/>
              <a:gd name="csX34" fmla="*/ 249907 w 621636"/>
              <a:gd name="csY34" fmla="*/ 19904 h 1123499"/>
              <a:gd name="csX35" fmla="*/ 294139 w 621636"/>
              <a:gd name="csY35" fmla="*/ 90676 h 1123499"/>
              <a:gd name="csX36" fmla="*/ 409149 w 621636"/>
              <a:gd name="csY36" fmla="*/ 139326 h 1123499"/>
              <a:gd name="csX37" fmla="*/ 464433 w 621636"/>
              <a:gd name="csY37" fmla="*/ 145966 h 1123499"/>
              <a:gd name="csX38" fmla="*/ 508671 w 621636"/>
              <a:gd name="csY38" fmla="*/ 185776 h 1123499"/>
              <a:gd name="csX39" fmla="*/ 499813 w 621636"/>
              <a:gd name="csY39" fmla="*/ 210098 h 1123499"/>
              <a:gd name="csX40" fmla="*/ 506817 w 621636"/>
              <a:gd name="csY40" fmla="*/ 221161 h 1123499"/>
              <a:gd name="csX41" fmla="*/ 442317 w 621636"/>
              <a:gd name="csY41" fmla="*/ 274240 h 1123499"/>
              <a:gd name="csX42" fmla="*/ 429047 w 621636"/>
              <a:gd name="csY42" fmla="*/ 353858 h 1123499"/>
              <a:gd name="csX43" fmla="*/ 431259 w 621636"/>
              <a:gd name="csY43" fmla="*/ 466645 h 1123499"/>
              <a:gd name="csX44" fmla="*/ 433465 w 621636"/>
              <a:gd name="csY44" fmla="*/ 539628 h 1123499"/>
              <a:gd name="csX45" fmla="*/ 433465 w 621636"/>
              <a:gd name="csY45" fmla="*/ 552903 h 1123499"/>
              <a:gd name="csX46" fmla="*/ 417989 w 621636"/>
              <a:gd name="csY46" fmla="*/ 716563 h 1123499"/>
              <a:gd name="csX47" fmla="*/ 402508 w 621636"/>
              <a:gd name="csY47" fmla="*/ 809451 h 1123499"/>
              <a:gd name="csX48" fmla="*/ 406931 w 621636"/>
              <a:gd name="csY48" fmla="*/ 851471 h 1123499"/>
              <a:gd name="csX49" fmla="*/ 437900 w 621636"/>
              <a:gd name="csY49" fmla="*/ 904550 h 1123499"/>
              <a:gd name="csX50" fmla="*/ 519724 w 621636"/>
              <a:gd name="csY50" fmla="*/ 955417 h 1123499"/>
              <a:gd name="csX51" fmla="*/ 579431 w 621636"/>
              <a:gd name="csY51" fmla="*/ 975322 h 1123499"/>
              <a:gd name="csX52" fmla="*/ 621636 w 621636"/>
              <a:gd name="csY52" fmla="*/ 1101378 h 112349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</a:cxnLst>
            <a:rect l="l" t="t" r="r" b="b"/>
            <a:pathLst>
              <a:path w="621636" h="1123499" extrusionOk="0">
                <a:moveTo>
                  <a:pt x="597124" y="1123500"/>
                </a:moveTo>
                <a:lnTo>
                  <a:pt x="524141" y="1072633"/>
                </a:lnTo>
                <a:lnTo>
                  <a:pt x="468856" y="1065998"/>
                </a:lnTo>
                <a:lnTo>
                  <a:pt x="451169" y="1057151"/>
                </a:lnTo>
                <a:lnTo>
                  <a:pt x="373757" y="1028395"/>
                </a:lnTo>
                <a:lnTo>
                  <a:pt x="296356" y="1068210"/>
                </a:lnTo>
                <a:lnTo>
                  <a:pt x="280864" y="959835"/>
                </a:lnTo>
                <a:lnTo>
                  <a:pt x="194622" y="979745"/>
                </a:lnTo>
                <a:lnTo>
                  <a:pt x="181352" y="997432"/>
                </a:lnTo>
                <a:lnTo>
                  <a:pt x="157019" y="937718"/>
                </a:lnTo>
                <a:lnTo>
                  <a:pt x="172500" y="920031"/>
                </a:lnTo>
                <a:lnTo>
                  <a:pt x="187981" y="902339"/>
                </a:lnTo>
                <a:lnTo>
                  <a:pt x="163660" y="811662"/>
                </a:lnTo>
                <a:lnTo>
                  <a:pt x="143755" y="818297"/>
                </a:lnTo>
                <a:lnTo>
                  <a:pt x="132697" y="714345"/>
                </a:lnTo>
                <a:lnTo>
                  <a:pt x="110581" y="678965"/>
                </a:lnTo>
                <a:lnTo>
                  <a:pt x="57496" y="667907"/>
                </a:lnTo>
                <a:lnTo>
                  <a:pt x="8847" y="628098"/>
                </a:lnTo>
                <a:lnTo>
                  <a:pt x="0" y="588283"/>
                </a:lnTo>
                <a:lnTo>
                  <a:pt x="13264" y="559533"/>
                </a:lnTo>
                <a:lnTo>
                  <a:pt x="50867" y="530782"/>
                </a:lnTo>
                <a:lnTo>
                  <a:pt x="44227" y="442323"/>
                </a:lnTo>
                <a:lnTo>
                  <a:pt x="88465" y="464439"/>
                </a:lnTo>
                <a:lnTo>
                  <a:pt x="126056" y="460016"/>
                </a:lnTo>
                <a:lnTo>
                  <a:pt x="165865" y="413566"/>
                </a:lnTo>
                <a:lnTo>
                  <a:pt x="194622" y="347223"/>
                </a:lnTo>
                <a:lnTo>
                  <a:pt x="205680" y="249907"/>
                </a:lnTo>
                <a:lnTo>
                  <a:pt x="201251" y="212309"/>
                </a:lnTo>
                <a:lnTo>
                  <a:pt x="183564" y="192410"/>
                </a:lnTo>
                <a:lnTo>
                  <a:pt x="139332" y="210098"/>
                </a:lnTo>
                <a:lnTo>
                  <a:pt x="95094" y="201257"/>
                </a:lnTo>
                <a:lnTo>
                  <a:pt x="112787" y="70772"/>
                </a:lnTo>
                <a:lnTo>
                  <a:pt x="168077" y="8846"/>
                </a:lnTo>
                <a:lnTo>
                  <a:pt x="221156" y="0"/>
                </a:lnTo>
                <a:lnTo>
                  <a:pt x="249907" y="19904"/>
                </a:lnTo>
                <a:lnTo>
                  <a:pt x="294139" y="90676"/>
                </a:lnTo>
                <a:lnTo>
                  <a:pt x="409149" y="139326"/>
                </a:lnTo>
                <a:lnTo>
                  <a:pt x="464433" y="145966"/>
                </a:lnTo>
                <a:lnTo>
                  <a:pt x="508671" y="185776"/>
                </a:lnTo>
                <a:lnTo>
                  <a:pt x="499813" y="210098"/>
                </a:lnTo>
                <a:lnTo>
                  <a:pt x="506817" y="221161"/>
                </a:lnTo>
                <a:lnTo>
                  <a:pt x="442317" y="274240"/>
                </a:lnTo>
                <a:lnTo>
                  <a:pt x="429047" y="353858"/>
                </a:lnTo>
                <a:lnTo>
                  <a:pt x="431259" y="466645"/>
                </a:lnTo>
                <a:lnTo>
                  <a:pt x="433465" y="539628"/>
                </a:lnTo>
                <a:lnTo>
                  <a:pt x="433465" y="552903"/>
                </a:lnTo>
                <a:lnTo>
                  <a:pt x="417989" y="716563"/>
                </a:lnTo>
                <a:lnTo>
                  <a:pt x="402508" y="809451"/>
                </a:lnTo>
                <a:lnTo>
                  <a:pt x="406931" y="851471"/>
                </a:lnTo>
                <a:lnTo>
                  <a:pt x="437900" y="904550"/>
                </a:lnTo>
                <a:lnTo>
                  <a:pt x="519724" y="955417"/>
                </a:lnTo>
                <a:lnTo>
                  <a:pt x="579431" y="975322"/>
                </a:lnTo>
                <a:lnTo>
                  <a:pt x="621636" y="1101378"/>
                </a:lnTo>
                <a:close/>
              </a:path>
            </a:pathLst>
          </a:custGeom>
          <a:solidFill>
            <a:srgbClr val="7B1932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0" name="Freihandform: Form 169"/>
          <p:cNvSpPr/>
          <p:nvPr/>
        </p:nvSpPr>
        <p:spPr bwMode="auto">
          <a:xfrm>
            <a:off x="1374830" y="3244999"/>
            <a:ext cx="813879" cy="897915"/>
          </a:xfrm>
          <a:custGeom>
            <a:avLst/>
            <a:gdLst>
              <a:gd name="csX0" fmla="*/ 433476 w 813879"/>
              <a:gd name="csY0" fmla="*/ 35392 h 897915"/>
              <a:gd name="csX1" fmla="*/ 417995 w 813879"/>
              <a:gd name="csY1" fmla="*/ 106163 h 897915"/>
              <a:gd name="csX2" fmla="*/ 468862 w 813879"/>
              <a:gd name="csY2" fmla="*/ 81830 h 897915"/>
              <a:gd name="csX3" fmla="*/ 482132 w 813879"/>
              <a:gd name="csY3" fmla="*/ 128279 h 897915"/>
              <a:gd name="csX4" fmla="*/ 488767 w 813879"/>
              <a:gd name="csY4" fmla="*/ 108375 h 897915"/>
              <a:gd name="csX5" fmla="*/ 517523 w 813879"/>
              <a:gd name="csY5" fmla="*/ 115010 h 897915"/>
              <a:gd name="csX6" fmla="*/ 566179 w 813879"/>
              <a:gd name="csY6" fmla="*/ 150396 h 897915"/>
              <a:gd name="csX7" fmla="*/ 570596 w 813879"/>
              <a:gd name="csY7" fmla="*/ 123851 h 897915"/>
              <a:gd name="csX8" fmla="*/ 605982 w 813879"/>
              <a:gd name="csY8" fmla="*/ 152601 h 897915"/>
              <a:gd name="csX9" fmla="*/ 630316 w 813879"/>
              <a:gd name="csY9" fmla="*/ 185781 h 897915"/>
              <a:gd name="csX10" fmla="*/ 632522 w 813879"/>
              <a:gd name="csY10" fmla="*/ 221162 h 897915"/>
              <a:gd name="csX11" fmla="*/ 672331 w 813879"/>
              <a:gd name="csY11" fmla="*/ 238860 h 897915"/>
              <a:gd name="csX12" fmla="*/ 674542 w 813879"/>
              <a:gd name="csY12" fmla="*/ 263182 h 897915"/>
              <a:gd name="csX13" fmla="*/ 754166 w 813879"/>
              <a:gd name="csY13" fmla="*/ 258765 h 897915"/>
              <a:gd name="csX14" fmla="*/ 780700 w 813879"/>
              <a:gd name="csY14" fmla="*/ 358282 h 897915"/>
              <a:gd name="csX15" fmla="*/ 774065 w 813879"/>
              <a:gd name="csY15" fmla="*/ 415784 h 897915"/>
              <a:gd name="csX16" fmla="*/ 690029 w 813879"/>
              <a:gd name="csY16" fmla="*/ 462233 h 897915"/>
              <a:gd name="csX17" fmla="*/ 738679 w 813879"/>
              <a:gd name="csY17" fmla="*/ 676754 h 897915"/>
              <a:gd name="csX18" fmla="*/ 740896 w 813879"/>
              <a:gd name="csY18" fmla="*/ 692235 h 897915"/>
              <a:gd name="csX19" fmla="*/ 743108 w 813879"/>
              <a:gd name="csY19" fmla="*/ 696664 h 897915"/>
              <a:gd name="csX20" fmla="*/ 802816 w 813879"/>
              <a:gd name="csY20" fmla="*/ 805033 h 897915"/>
              <a:gd name="csX21" fmla="*/ 813880 w 813879"/>
              <a:gd name="csY21" fmla="*/ 824938 h 897915"/>
              <a:gd name="csX22" fmla="*/ 787335 w 813879"/>
              <a:gd name="csY22" fmla="*/ 860324 h 897915"/>
              <a:gd name="csX23" fmla="*/ 681183 w 813879"/>
              <a:gd name="csY23" fmla="*/ 853689 h 897915"/>
              <a:gd name="csX24" fmla="*/ 670125 w 813879"/>
              <a:gd name="csY24" fmla="*/ 853689 h 897915"/>
              <a:gd name="csX25" fmla="*/ 555121 w 813879"/>
              <a:gd name="csY25" fmla="*/ 855900 h 897915"/>
              <a:gd name="csX26" fmla="*/ 524158 w 813879"/>
              <a:gd name="csY26" fmla="*/ 895709 h 897915"/>
              <a:gd name="csX27" fmla="*/ 479920 w 813879"/>
              <a:gd name="csY27" fmla="*/ 897915 h 897915"/>
              <a:gd name="csX28" fmla="*/ 448958 w 813879"/>
              <a:gd name="csY28" fmla="*/ 862529 h 897915"/>
              <a:gd name="csX29" fmla="*/ 431265 w 813879"/>
              <a:gd name="csY29" fmla="*/ 793975 h 897915"/>
              <a:gd name="csX30" fmla="*/ 497613 w 813879"/>
              <a:gd name="csY30" fmla="*/ 659067 h 897915"/>
              <a:gd name="csX31" fmla="*/ 499825 w 813879"/>
              <a:gd name="csY31" fmla="*/ 612617 h 897915"/>
              <a:gd name="csX32" fmla="*/ 482132 w 813879"/>
              <a:gd name="csY32" fmla="*/ 563967 h 897915"/>
              <a:gd name="csX33" fmla="*/ 453381 w 813879"/>
              <a:gd name="csY33" fmla="*/ 548486 h 897915"/>
              <a:gd name="csX34" fmla="*/ 422424 w 813879"/>
              <a:gd name="csY34" fmla="*/ 488767 h 897915"/>
              <a:gd name="csX35" fmla="*/ 409149 w 813879"/>
              <a:gd name="csY35" fmla="*/ 431265 h 897915"/>
              <a:gd name="csX36" fmla="*/ 395879 w 813879"/>
              <a:gd name="csY36" fmla="*/ 402520 h 897915"/>
              <a:gd name="csX37" fmla="*/ 382609 w 813879"/>
              <a:gd name="csY37" fmla="*/ 409149 h 897915"/>
              <a:gd name="csX38" fmla="*/ 340589 w 813879"/>
              <a:gd name="csY38" fmla="*/ 468862 h 897915"/>
              <a:gd name="csX39" fmla="*/ 216738 w 813879"/>
              <a:gd name="csY39" fmla="*/ 435694 h 897915"/>
              <a:gd name="csX40" fmla="*/ 218956 w 813879"/>
              <a:gd name="csY40" fmla="*/ 415784 h 897915"/>
              <a:gd name="csX41" fmla="*/ 115004 w 813879"/>
              <a:gd name="csY41" fmla="*/ 411366 h 897915"/>
              <a:gd name="csX42" fmla="*/ 75195 w 813879"/>
              <a:gd name="csY42" fmla="*/ 391461 h 897915"/>
              <a:gd name="csX43" fmla="*/ 70772 w 813879"/>
              <a:gd name="csY43" fmla="*/ 387033 h 897915"/>
              <a:gd name="csX44" fmla="*/ 17693 w 813879"/>
              <a:gd name="csY44" fmla="*/ 342806 h 897915"/>
              <a:gd name="csX45" fmla="*/ 24328 w 813879"/>
              <a:gd name="csY45" fmla="*/ 300785 h 897915"/>
              <a:gd name="csX46" fmla="*/ 28751 w 813879"/>
              <a:gd name="csY46" fmla="*/ 276452 h 897915"/>
              <a:gd name="csX47" fmla="*/ 0 w 813879"/>
              <a:gd name="csY47" fmla="*/ 201257 h 897915"/>
              <a:gd name="csX48" fmla="*/ 61925 w 813879"/>
              <a:gd name="csY48" fmla="*/ 183564 h 897915"/>
              <a:gd name="csX49" fmla="*/ 112792 w 813879"/>
              <a:gd name="csY49" fmla="*/ 187993 h 897915"/>
              <a:gd name="csX50" fmla="*/ 55290 w 813879"/>
              <a:gd name="csY50" fmla="*/ 128279 h 897915"/>
              <a:gd name="csX51" fmla="*/ 46444 w 813879"/>
              <a:gd name="csY51" fmla="*/ 44232 h 897915"/>
              <a:gd name="csX52" fmla="*/ 112792 w 813879"/>
              <a:gd name="csY52" fmla="*/ 0 h 897915"/>
              <a:gd name="csX53" fmla="*/ 187993 w 813879"/>
              <a:gd name="csY53" fmla="*/ 4429 h 897915"/>
              <a:gd name="csX54" fmla="*/ 291939 w 813879"/>
              <a:gd name="csY54" fmla="*/ 4429 h 897915"/>
              <a:gd name="csX55" fmla="*/ 320684 w 813879"/>
              <a:gd name="csY55" fmla="*/ 28751 h 897915"/>
              <a:gd name="csX56" fmla="*/ 395879 w 813879"/>
              <a:gd name="csY56" fmla="*/ 19910 h 89791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</a:cxnLst>
            <a:rect l="l" t="t" r="r" b="b"/>
            <a:pathLst>
              <a:path w="813879" h="897915" extrusionOk="0">
                <a:moveTo>
                  <a:pt x="433476" y="35392"/>
                </a:moveTo>
                <a:lnTo>
                  <a:pt x="417995" y="106163"/>
                </a:lnTo>
                <a:lnTo>
                  <a:pt x="468862" y="81830"/>
                </a:lnTo>
                <a:lnTo>
                  <a:pt x="482132" y="128279"/>
                </a:lnTo>
                <a:lnTo>
                  <a:pt x="488767" y="108375"/>
                </a:lnTo>
                <a:lnTo>
                  <a:pt x="517523" y="115010"/>
                </a:lnTo>
                <a:lnTo>
                  <a:pt x="566179" y="150396"/>
                </a:lnTo>
                <a:lnTo>
                  <a:pt x="570596" y="123851"/>
                </a:lnTo>
                <a:lnTo>
                  <a:pt x="605982" y="152601"/>
                </a:lnTo>
                <a:lnTo>
                  <a:pt x="630316" y="185781"/>
                </a:lnTo>
                <a:lnTo>
                  <a:pt x="632522" y="221162"/>
                </a:lnTo>
                <a:lnTo>
                  <a:pt x="672331" y="238860"/>
                </a:lnTo>
                <a:lnTo>
                  <a:pt x="674542" y="263182"/>
                </a:lnTo>
                <a:lnTo>
                  <a:pt x="754166" y="258765"/>
                </a:lnTo>
                <a:lnTo>
                  <a:pt x="780700" y="358282"/>
                </a:lnTo>
                <a:lnTo>
                  <a:pt x="774065" y="415784"/>
                </a:lnTo>
                <a:lnTo>
                  <a:pt x="690029" y="462233"/>
                </a:lnTo>
                <a:lnTo>
                  <a:pt x="738679" y="676754"/>
                </a:lnTo>
                <a:lnTo>
                  <a:pt x="740896" y="692235"/>
                </a:lnTo>
                <a:lnTo>
                  <a:pt x="743108" y="696664"/>
                </a:lnTo>
                <a:lnTo>
                  <a:pt x="802816" y="805033"/>
                </a:lnTo>
                <a:lnTo>
                  <a:pt x="813880" y="824938"/>
                </a:lnTo>
                <a:lnTo>
                  <a:pt x="787335" y="860324"/>
                </a:lnTo>
                <a:lnTo>
                  <a:pt x="681183" y="853689"/>
                </a:lnTo>
                <a:lnTo>
                  <a:pt x="670125" y="853689"/>
                </a:lnTo>
                <a:lnTo>
                  <a:pt x="555121" y="855900"/>
                </a:lnTo>
                <a:lnTo>
                  <a:pt x="524158" y="895709"/>
                </a:lnTo>
                <a:lnTo>
                  <a:pt x="479920" y="897915"/>
                </a:lnTo>
                <a:lnTo>
                  <a:pt x="448958" y="862529"/>
                </a:lnTo>
                <a:lnTo>
                  <a:pt x="431265" y="793975"/>
                </a:lnTo>
                <a:lnTo>
                  <a:pt x="497613" y="659067"/>
                </a:lnTo>
                <a:lnTo>
                  <a:pt x="499825" y="612617"/>
                </a:lnTo>
                <a:lnTo>
                  <a:pt x="482132" y="563967"/>
                </a:lnTo>
                <a:lnTo>
                  <a:pt x="453381" y="548486"/>
                </a:lnTo>
                <a:lnTo>
                  <a:pt x="422424" y="488767"/>
                </a:lnTo>
                <a:lnTo>
                  <a:pt x="409149" y="431265"/>
                </a:lnTo>
                <a:lnTo>
                  <a:pt x="395879" y="402520"/>
                </a:lnTo>
                <a:lnTo>
                  <a:pt x="382609" y="409149"/>
                </a:lnTo>
                <a:lnTo>
                  <a:pt x="340589" y="468862"/>
                </a:lnTo>
                <a:lnTo>
                  <a:pt x="216738" y="435694"/>
                </a:lnTo>
                <a:lnTo>
                  <a:pt x="218956" y="415784"/>
                </a:lnTo>
                <a:lnTo>
                  <a:pt x="115004" y="411366"/>
                </a:lnTo>
                <a:lnTo>
                  <a:pt x="75195" y="391461"/>
                </a:lnTo>
                <a:lnTo>
                  <a:pt x="70772" y="387033"/>
                </a:lnTo>
                <a:lnTo>
                  <a:pt x="17693" y="342806"/>
                </a:lnTo>
                <a:lnTo>
                  <a:pt x="24328" y="300785"/>
                </a:lnTo>
                <a:lnTo>
                  <a:pt x="28751" y="276452"/>
                </a:lnTo>
                <a:lnTo>
                  <a:pt x="0" y="201257"/>
                </a:lnTo>
                <a:lnTo>
                  <a:pt x="61925" y="183564"/>
                </a:lnTo>
                <a:lnTo>
                  <a:pt x="112792" y="187993"/>
                </a:lnTo>
                <a:lnTo>
                  <a:pt x="55290" y="128279"/>
                </a:lnTo>
                <a:lnTo>
                  <a:pt x="46444" y="44232"/>
                </a:lnTo>
                <a:lnTo>
                  <a:pt x="112792" y="0"/>
                </a:lnTo>
                <a:lnTo>
                  <a:pt x="187993" y="4429"/>
                </a:lnTo>
                <a:lnTo>
                  <a:pt x="291939" y="4429"/>
                </a:lnTo>
                <a:lnTo>
                  <a:pt x="320684" y="28751"/>
                </a:lnTo>
                <a:lnTo>
                  <a:pt x="395879" y="19910"/>
                </a:lnTo>
                <a:close/>
              </a:path>
            </a:pathLst>
          </a:custGeom>
          <a:solidFill>
            <a:srgbClr val="7B1932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1" name="Freihandform: Form 170"/>
          <p:cNvSpPr/>
          <p:nvPr/>
        </p:nvSpPr>
        <p:spPr bwMode="auto">
          <a:xfrm>
            <a:off x="1792825" y="2263043"/>
            <a:ext cx="1116865" cy="1806894"/>
          </a:xfrm>
          <a:custGeom>
            <a:avLst/>
            <a:gdLst>
              <a:gd name="csX0" fmla="*/ 15481 w 1116865"/>
              <a:gd name="csY0" fmla="*/ 1017348 h 1806894"/>
              <a:gd name="csX1" fmla="*/ 0 w 1116865"/>
              <a:gd name="csY1" fmla="*/ 1088120 h 1806894"/>
              <a:gd name="csX2" fmla="*/ 50867 w 1116865"/>
              <a:gd name="csY2" fmla="*/ 1063786 h 1806894"/>
              <a:gd name="csX3" fmla="*/ 64137 w 1116865"/>
              <a:gd name="csY3" fmla="*/ 1110236 h 1806894"/>
              <a:gd name="csX4" fmla="*/ 70772 w 1116865"/>
              <a:gd name="csY4" fmla="*/ 1090331 h 1806894"/>
              <a:gd name="csX5" fmla="*/ 99528 w 1116865"/>
              <a:gd name="csY5" fmla="*/ 1096966 h 1806894"/>
              <a:gd name="csX6" fmla="*/ 148184 w 1116865"/>
              <a:gd name="csY6" fmla="*/ 1132352 h 1806894"/>
              <a:gd name="csX7" fmla="*/ 152601 w 1116865"/>
              <a:gd name="csY7" fmla="*/ 1105807 h 1806894"/>
              <a:gd name="csX8" fmla="*/ 187987 w 1116865"/>
              <a:gd name="csY8" fmla="*/ 1134558 h 1806894"/>
              <a:gd name="csX9" fmla="*/ 212321 w 1116865"/>
              <a:gd name="csY9" fmla="*/ 1167738 h 1806894"/>
              <a:gd name="csX10" fmla="*/ 214527 w 1116865"/>
              <a:gd name="csY10" fmla="*/ 1203118 h 1806894"/>
              <a:gd name="csX11" fmla="*/ 254336 w 1116865"/>
              <a:gd name="csY11" fmla="*/ 1220817 h 1806894"/>
              <a:gd name="csX12" fmla="*/ 256547 w 1116865"/>
              <a:gd name="csY12" fmla="*/ 1245139 h 1806894"/>
              <a:gd name="csX13" fmla="*/ 336171 w 1116865"/>
              <a:gd name="csY13" fmla="*/ 1240721 h 1806894"/>
              <a:gd name="csX14" fmla="*/ 362705 w 1116865"/>
              <a:gd name="csY14" fmla="*/ 1340238 h 1806894"/>
              <a:gd name="csX15" fmla="*/ 356070 w 1116865"/>
              <a:gd name="csY15" fmla="*/ 1397740 h 1806894"/>
              <a:gd name="csX16" fmla="*/ 272034 w 1116865"/>
              <a:gd name="csY16" fmla="*/ 1444190 h 1806894"/>
              <a:gd name="csX17" fmla="*/ 320684 w 1116865"/>
              <a:gd name="csY17" fmla="*/ 1658710 h 1806894"/>
              <a:gd name="csX18" fmla="*/ 322901 w 1116865"/>
              <a:gd name="csY18" fmla="*/ 1674192 h 1806894"/>
              <a:gd name="csX19" fmla="*/ 325113 w 1116865"/>
              <a:gd name="csY19" fmla="*/ 1678621 h 1806894"/>
              <a:gd name="csX20" fmla="*/ 384821 w 1116865"/>
              <a:gd name="csY20" fmla="*/ 1786990 h 1806894"/>
              <a:gd name="csX21" fmla="*/ 395885 w 1116865"/>
              <a:gd name="csY21" fmla="*/ 1806894 h 1806894"/>
              <a:gd name="csX22" fmla="*/ 413572 w 1116865"/>
              <a:gd name="csY22" fmla="*/ 1806894 h 1806894"/>
              <a:gd name="csX23" fmla="*/ 462227 w 1116865"/>
              <a:gd name="csY23" fmla="*/ 1782561 h 1806894"/>
              <a:gd name="csX24" fmla="*/ 482132 w 1116865"/>
              <a:gd name="csY24" fmla="*/ 1756021 h 1806894"/>
              <a:gd name="csX25" fmla="*/ 544057 w 1116865"/>
              <a:gd name="csY25" fmla="*/ 1738328 h 1806894"/>
              <a:gd name="csX26" fmla="*/ 559538 w 1116865"/>
              <a:gd name="csY26" fmla="*/ 1698525 h 1806894"/>
              <a:gd name="csX27" fmla="*/ 592718 w 1116865"/>
              <a:gd name="csY27" fmla="*/ 1683044 h 1806894"/>
              <a:gd name="csX28" fmla="*/ 674548 w 1116865"/>
              <a:gd name="csY28" fmla="*/ 1629965 h 1806894"/>
              <a:gd name="csX29" fmla="*/ 683389 w 1116865"/>
              <a:gd name="csY29" fmla="*/ 1625536 h 1806894"/>
              <a:gd name="csX30" fmla="*/ 690024 w 1116865"/>
              <a:gd name="csY30" fmla="*/ 1623324 h 1806894"/>
              <a:gd name="csX31" fmla="*/ 701087 w 1116865"/>
              <a:gd name="csY31" fmla="*/ 1629965 h 1806894"/>
              <a:gd name="csX32" fmla="*/ 747526 w 1116865"/>
              <a:gd name="csY32" fmla="*/ 1614478 h 1806894"/>
              <a:gd name="csX33" fmla="*/ 782917 w 1116865"/>
              <a:gd name="csY33" fmla="*/ 1530443 h 1806894"/>
              <a:gd name="csX34" fmla="*/ 785123 w 1116865"/>
              <a:gd name="csY34" fmla="*/ 1517173 h 1806894"/>
              <a:gd name="csX35" fmla="*/ 734256 w 1116865"/>
              <a:gd name="csY35" fmla="*/ 1492839 h 1806894"/>
              <a:gd name="csX36" fmla="*/ 793969 w 1116865"/>
              <a:gd name="csY36" fmla="*/ 1402169 h 1806894"/>
              <a:gd name="csX37" fmla="*/ 793969 w 1116865"/>
              <a:gd name="csY37" fmla="*/ 1357931 h 1806894"/>
              <a:gd name="csX38" fmla="*/ 813874 w 1116865"/>
              <a:gd name="csY38" fmla="*/ 1267255 h 1806894"/>
              <a:gd name="csX39" fmla="*/ 809451 w 1116865"/>
              <a:gd name="csY39" fmla="*/ 1192066 h 1806894"/>
              <a:gd name="csX40" fmla="*/ 820509 w 1116865"/>
              <a:gd name="csY40" fmla="*/ 1167738 h 1806894"/>
              <a:gd name="csX41" fmla="*/ 805033 w 1116865"/>
              <a:gd name="csY41" fmla="*/ 1101384 h 1806894"/>
              <a:gd name="csX42" fmla="*/ 811668 w 1116865"/>
              <a:gd name="csY42" fmla="*/ 1079273 h 1806894"/>
              <a:gd name="csX43" fmla="*/ 871376 w 1116865"/>
              <a:gd name="csY43" fmla="*/ 1030618 h 1806894"/>
              <a:gd name="csX44" fmla="*/ 922243 w 1116865"/>
              <a:gd name="csY44" fmla="*/ 999649 h 1806894"/>
              <a:gd name="csX45" fmla="*/ 915608 w 1116865"/>
              <a:gd name="csY45" fmla="*/ 964269 h 1806894"/>
              <a:gd name="csX46" fmla="*/ 847054 w 1116865"/>
              <a:gd name="csY46" fmla="*/ 860318 h 1806894"/>
              <a:gd name="csX47" fmla="*/ 864741 w 1116865"/>
              <a:gd name="csY47" fmla="*/ 833784 h 1806894"/>
              <a:gd name="csX48" fmla="*/ 953206 w 1116865"/>
              <a:gd name="csY48" fmla="*/ 776282 h 1806894"/>
              <a:gd name="csX49" fmla="*/ 917820 w 1116865"/>
              <a:gd name="csY49" fmla="*/ 707722 h 1806894"/>
              <a:gd name="csX50" fmla="*/ 928884 w 1116865"/>
              <a:gd name="csY50" fmla="*/ 687818 h 1806894"/>
              <a:gd name="csX51" fmla="*/ 957635 w 1116865"/>
              <a:gd name="csY51" fmla="*/ 594930 h 1806894"/>
              <a:gd name="csX52" fmla="*/ 993015 w 1116865"/>
              <a:gd name="csY52" fmla="*/ 577237 h 1806894"/>
              <a:gd name="csX53" fmla="*/ 1061575 w 1116865"/>
              <a:gd name="csY53" fmla="*/ 535216 h 1806894"/>
              <a:gd name="csX54" fmla="*/ 1101390 w 1116865"/>
              <a:gd name="csY54" fmla="*/ 482137 h 1806894"/>
              <a:gd name="csX55" fmla="*/ 1116865 w 1116865"/>
              <a:gd name="csY55" fmla="*/ 451169 h 1806894"/>
              <a:gd name="csX56" fmla="*/ 1108019 w 1116865"/>
              <a:gd name="csY56" fmla="*/ 433482 h 1806894"/>
              <a:gd name="csX57" fmla="*/ 1015131 w 1116865"/>
              <a:gd name="csY57" fmla="*/ 395879 h 1806894"/>
              <a:gd name="csX58" fmla="*/ 979751 w 1116865"/>
              <a:gd name="csY58" fmla="*/ 351652 h 1806894"/>
              <a:gd name="csX59" fmla="*/ 975322 w 1116865"/>
              <a:gd name="csY59" fmla="*/ 347229 h 1806894"/>
              <a:gd name="csX60" fmla="*/ 968687 w 1116865"/>
              <a:gd name="csY60" fmla="*/ 241066 h 1806894"/>
              <a:gd name="csX61" fmla="*/ 968687 w 1116865"/>
              <a:gd name="csY61" fmla="*/ 238860 h 1806894"/>
              <a:gd name="csX62" fmla="*/ 860318 w 1116865"/>
              <a:gd name="csY62" fmla="*/ 159236 h 1806894"/>
              <a:gd name="csX63" fmla="*/ 840413 w 1116865"/>
              <a:gd name="csY63" fmla="*/ 143761 h 1806894"/>
              <a:gd name="csX64" fmla="*/ 833784 w 1116865"/>
              <a:gd name="csY64" fmla="*/ 143761 h 1806894"/>
              <a:gd name="csX65" fmla="*/ 751949 w 1116865"/>
              <a:gd name="csY65" fmla="*/ 192416 h 1806894"/>
              <a:gd name="csX66" fmla="*/ 725415 w 1116865"/>
              <a:gd name="csY66" fmla="*/ 172511 h 1806894"/>
              <a:gd name="csX67" fmla="*/ 690024 w 1116865"/>
              <a:gd name="csY67" fmla="*/ 99528 h 1806894"/>
              <a:gd name="csX68" fmla="*/ 674548 w 1116865"/>
              <a:gd name="csY68" fmla="*/ 77406 h 1806894"/>
              <a:gd name="csX69" fmla="*/ 570602 w 1116865"/>
              <a:gd name="csY69" fmla="*/ 66354 h 1806894"/>
              <a:gd name="csX70" fmla="*/ 519735 w 1116865"/>
              <a:gd name="csY70" fmla="*/ 30968 h 1806894"/>
              <a:gd name="csX71" fmla="*/ 488772 w 1116865"/>
              <a:gd name="csY71" fmla="*/ 39815 h 1806894"/>
              <a:gd name="csX72" fmla="*/ 462227 w 1116865"/>
              <a:gd name="csY72" fmla="*/ 19910 h 1806894"/>
              <a:gd name="csX73" fmla="*/ 369340 w 1116865"/>
              <a:gd name="csY73" fmla="*/ 0 h 1806894"/>
              <a:gd name="csX74" fmla="*/ 314055 w 1116865"/>
              <a:gd name="csY74" fmla="*/ 6635 h 1806894"/>
              <a:gd name="csX75" fmla="*/ 307414 w 1116865"/>
              <a:gd name="csY75" fmla="*/ 79618 h 1806894"/>
              <a:gd name="csX76" fmla="*/ 322901 w 1116865"/>
              <a:gd name="csY76" fmla="*/ 236648 h 1806894"/>
              <a:gd name="csX77" fmla="*/ 300780 w 1116865"/>
              <a:gd name="csY77" fmla="*/ 287516 h 1806894"/>
              <a:gd name="csX78" fmla="*/ 272034 w 1116865"/>
              <a:gd name="csY78" fmla="*/ 375980 h 1806894"/>
              <a:gd name="csX79" fmla="*/ 232219 w 1116865"/>
              <a:gd name="csY79" fmla="*/ 435688 h 1806894"/>
              <a:gd name="csX80" fmla="*/ 185776 w 1116865"/>
              <a:gd name="csY80" fmla="*/ 506465 h 1806894"/>
              <a:gd name="csX81" fmla="*/ 141549 w 1116865"/>
              <a:gd name="csY81" fmla="*/ 566179 h 1806894"/>
              <a:gd name="csX82" fmla="*/ 106163 w 1116865"/>
              <a:gd name="csY82" fmla="*/ 771859 h 1806894"/>
              <a:gd name="csX83" fmla="*/ 79618 w 1116865"/>
              <a:gd name="csY83" fmla="*/ 1010707 h 1806894"/>
              <a:gd name="csX84" fmla="*/ 61925 w 1116865"/>
              <a:gd name="csY84" fmla="*/ 1032824 h 180689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</a:cxnLst>
            <a:rect l="l" t="t" r="r" b="b"/>
            <a:pathLst>
              <a:path w="1116865" h="1806894" extrusionOk="0">
                <a:moveTo>
                  <a:pt x="15481" y="1017348"/>
                </a:moveTo>
                <a:lnTo>
                  <a:pt x="0" y="1088120"/>
                </a:lnTo>
                <a:lnTo>
                  <a:pt x="50867" y="1063786"/>
                </a:lnTo>
                <a:lnTo>
                  <a:pt x="64137" y="1110236"/>
                </a:lnTo>
                <a:lnTo>
                  <a:pt x="70772" y="1090331"/>
                </a:lnTo>
                <a:lnTo>
                  <a:pt x="99528" y="1096966"/>
                </a:lnTo>
                <a:lnTo>
                  <a:pt x="148184" y="1132352"/>
                </a:lnTo>
                <a:lnTo>
                  <a:pt x="152601" y="1105807"/>
                </a:lnTo>
                <a:lnTo>
                  <a:pt x="187987" y="1134558"/>
                </a:lnTo>
                <a:lnTo>
                  <a:pt x="212321" y="1167738"/>
                </a:lnTo>
                <a:lnTo>
                  <a:pt x="214527" y="1203118"/>
                </a:lnTo>
                <a:lnTo>
                  <a:pt x="254336" y="1220817"/>
                </a:lnTo>
                <a:lnTo>
                  <a:pt x="256547" y="1245139"/>
                </a:lnTo>
                <a:lnTo>
                  <a:pt x="336171" y="1240721"/>
                </a:lnTo>
                <a:lnTo>
                  <a:pt x="362705" y="1340238"/>
                </a:lnTo>
                <a:lnTo>
                  <a:pt x="356070" y="1397740"/>
                </a:lnTo>
                <a:lnTo>
                  <a:pt x="272034" y="1444190"/>
                </a:lnTo>
                <a:lnTo>
                  <a:pt x="320684" y="1658710"/>
                </a:lnTo>
                <a:lnTo>
                  <a:pt x="322901" y="1674192"/>
                </a:lnTo>
                <a:lnTo>
                  <a:pt x="325113" y="1678621"/>
                </a:lnTo>
                <a:lnTo>
                  <a:pt x="384821" y="1786990"/>
                </a:lnTo>
                <a:lnTo>
                  <a:pt x="395885" y="1806894"/>
                </a:lnTo>
                <a:lnTo>
                  <a:pt x="413572" y="1806894"/>
                </a:lnTo>
                <a:lnTo>
                  <a:pt x="462227" y="1782561"/>
                </a:lnTo>
                <a:lnTo>
                  <a:pt x="482132" y="1756021"/>
                </a:lnTo>
                <a:lnTo>
                  <a:pt x="544057" y="1738328"/>
                </a:lnTo>
                <a:lnTo>
                  <a:pt x="559538" y="1698525"/>
                </a:lnTo>
                <a:lnTo>
                  <a:pt x="592718" y="1683044"/>
                </a:lnTo>
                <a:lnTo>
                  <a:pt x="674548" y="1629965"/>
                </a:lnTo>
                <a:lnTo>
                  <a:pt x="683389" y="1625536"/>
                </a:lnTo>
                <a:lnTo>
                  <a:pt x="690024" y="1623324"/>
                </a:lnTo>
                <a:lnTo>
                  <a:pt x="701087" y="1629965"/>
                </a:lnTo>
                <a:lnTo>
                  <a:pt x="747526" y="1614478"/>
                </a:lnTo>
                <a:lnTo>
                  <a:pt x="782917" y="1530443"/>
                </a:lnTo>
                <a:lnTo>
                  <a:pt x="785123" y="1517173"/>
                </a:lnTo>
                <a:lnTo>
                  <a:pt x="734256" y="1492839"/>
                </a:lnTo>
                <a:lnTo>
                  <a:pt x="793969" y="1402169"/>
                </a:lnTo>
                <a:lnTo>
                  <a:pt x="793969" y="1357931"/>
                </a:lnTo>
                <a:lnTo>
                  <a:pt x="813874" y="1267255"/>
                </a:lnTo>
                <a:lnTo>
                  <a:pt x="809451" y="1192066"/>
                </a:lnTo>
                <a:lnTo>
                  <a:pt x="820509" y="1167738"/>
                </a:lnTo>
                <a:lnTo>
                  <a:pt x="805033" y="1101384"/>
                </a:lnTo>
                <a:lnTo>
                  <a:pt x="811668" y="1079273"/>
                </a:lnTo>
                <a:lnTo>
                  <a:pt x="871376" y="1030618"/>
                </a:lnTo>
                <a:lnTo>
                  <a:pt x="922243" y="999649"/>
                </a:lnTo>
                <a:lnTo>
                  <a:pt x="915608" y="964269"/>
                </a:lnTo>
                <a:lnTo>
                  <a:pt x="847054" y="860318"/>
                </a:lnTo>
                <a:lnTo>
                  <a:pt x="864741" y="833784"/>
                </a:lnTo>
                <a:lnTo>
                  <a:pt x="953206" y="776282"/>
                </a:lnTo>
                <a:lnTo>
                  <a:pt x="917820" y="707722"/>
                </a:lnTo>
                <a:lnTo>
                  <a:pt x="928884" y="687818"/>
                </a:lnTo>
                <a:lnTo>
                  <a:pt x="957635" y="594930"/>
                </a:lnTo>
                <a:lnTo>
                  <a:pt x="993015" y="577237"/>
                </a:lnTo>
                <a:lnTo>
                  <a:pt x="1061575" y="535216"/>
                </a:lnTo>
                <a:lnTo>
                  <a:pt x="1101390" y="482137"/>
                </a:lnTo>
                <a:lnTo>
                  <a:pt x="1116865" y="451169"/>
                </a:lnTo>
                <a:lnTo>
                  <a:pt x="1108019" y="433482"/>
                </a:lnTo>
                <a:lnTo>
                  <a:pt x="1015131" y="395879"/>
                </a:lnTo>
                <a:lnTo>
                  <a:pt x="979751" y="351652"/>
                </a:lnTo>
                <a:lnTo>
                  <a:pt x="975322" y="347229"/>
                </a:lnTo>
                <a:lnTo>
                  <a:pt x="968687" y="241066"/>
                </a:lnTo>
                <a:lnTo>
                  <a:pt x="968687" y="238860"/>
                </a:lnTo>
                <a:lnTo>
                  <a:pt x="860318" y="159236"/>
                </a:lnTo>
                <a:lnTo>
                  <a:pt x="840413" y="143761"/>
                </a:lnTo>
                <a:lnTo>
                  <a:pt x="833784" y="143761"/>
                </a:lnTo>
                <a:lnTo>
                  <a:pt x="751949" y="192416"/>
                </a:lnTo>
                <a:lnTo>
                  <a:pt x="725415" y="172511"/>
                </a:lnTo>
                <a:lnTo>
                  <a:pt x="690024" y="99528"/>
                </a:lnTo>
                <a:lnTo>
                  <a:pt x="674548" y="77406"/>
                </a:lnTo>
                <a:lnTo>
                  <a:pt x="570602" y="66354"/>
                </a:lnTo>
                <a:lnTo>
                  <a:pt x="519735" y="30968"/>
                </a:lnTo>
                <a:lnTo>
                  <a:pt x="488772" y="39815"/>
                </a:lnTo>
                <a:lnTo>
                  <a:pt x="462227" y="19910"/>
                </a:lnTo>
                <a:lnTo>
                  <a:pt x="369340" y="0"/>
                </a:lnTo>
                <a:lnTo>
                  <a:pt x="314055" y="6635"/>
                </a:lnTo>
                <a:lnTo>
                  <a:pt x="307414" y="79618"/>
                </a:lnTo>
                <a:lnTo>
                  <a:pt x="322901" y="236648"/>
                </a:lnTo>
                <a:lnTo>
                  <a:pt x="300780" y="287516"/>
                </a:lnTo>
                <a:lnTo>
                  <a:pt x="272034" y="375980"/>
                </a:lnTo>
                <a:lnTo>
                  <a:pt x="232219" y="435688"/>
                </a:lnTo>
                <a:lnTo>
                  <a:pt x="185776" y="506465"/>
                </a:lnTo>
                <a:lnTo>
                  <a:pt x="141549" y="566179"/>
                </a:lnTo>
                <a:lnTo>
                  <a:pt x="106163" y="771859"/>
                </a:lnTo>
                <a:lnTo>
                  <a:pt x="79618" y="1010707"/>
                </a:lnTo>
                <a:lnTo>
                  <a:pt x="61925" y="1032824"/>
                </a:lnTo>
                <a:close/>
              </a:path>
            </a:pathLst>
          </a:custGeom>
          <a:solidFill>
            <a:srgbClr val="7B1932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2" name="Freihandform: Form 171"/>
          <p:cNvSpPr/>
          <p:nvPr/>
        </p:nvSpPr>
        <p:spPr bwMode="auto">
          <a:xfrm>
            <a:off x="2633239" y="2134775"/>
            <a:ext cx="831566" cy="1099166"/>
          </a:xfrm>
          <a:custGeom>
            <a:avLst/>
            <a:gdLst>
              <a:gd name="csX0" fmla="*/ 75195 w 831566"/>
              <a:gd name="csY0" fmla="*/ 1092537 h 1099166"/>
              <a:gd name="csX1" fmla="*/ 172506 w 831566"/>
              <a:gd name="csY1" fmla="*/ 1099166 h 1099166"/>
              <a:gd name="csX2" fmla="*/ 227796 w 831566"/>
              <a:gd name="csY2" fmla="*/ 1052728 h 1099166"/>
              <a:gd name="csX3" fmla="*/ 294145 w 831566"/>
              <a:gd name="csY3" fmla="*/ 1035030 h 1099166"/>
              <a:gd name="csX4" fmla="*/ 375980 w 831566"/>
              <a:gd name="csY4" fmla="*/ 1099166 h 1099166"/>
              <a:gd name="csX5" fmla="*/ 448958 w 831566"/>
              <a:gd name="csY5" fmla="*/ 1070421 h 1099166"/>
              <a:gd name="csX6" fmla="*/ 506460 w 831566"/>
              <a:gd name="csY6" fmla="*/ 1094749 h 1099166"/>
              <a:gd name="csX7" fmla="*/ 517523 w 831566"/>
              <a:gd name="csY7" fmla="*/ 1054934 h 1099166"/>
              <a:gd name="csX8" fmla="*/ 581660 w 831566"/>
              <a:gd name="csY8" fmla="*/ 1061575 h 1099166"/>
              <a:gd name="csX9" fmla="*/ 581660 w 831566"/>
              <a:gd name="csY9" fmla="*/ 1039459 h 1099166"/>
              <a:gd name="csX10" fmla="*/ 544057 w 831566"/>
              <a:gd name="csY10" fmla="*/ 1028401 h 1099166"/>
              <a:gd name="csX11" fmla="*/ 566173 w 831566"/>
              <a:gd name="csY11" fmla="*/ 942148 h 1099166"/>
              <a:gd name="csX12" fmla="*/ 614829 w 831566"/>
              <a:gd name="csY12" fmla="*/ 948783 h 1099166"/>
              <a:gd name="csX13" fmla="*/ 632527 w 831566"/>
              <a:gd name="csY13" fmla="*/ 908973 h 1099166"/>
              <a:gd name="csX14" fmla="*/ 749743 w 831566"/>
              <a:gd name="csY14" fmla="*/ 933295 h 1099166"/>
              <a:gd name="csX15" fmla="*/ 754166 w 831566"/>
              <a:gd name="csY15" fmla="*/ 880222 h 1099166"/>
              <a:gd name="csX16" fmla="*/ 780700 w 831566"/>
              <a:gd name="csY16" fmla="*/ 875799 h 1099166"/>
              <a:gd name="csX17" fmla="*/ 802816 w 831566"/>
              <a:gd name="csY17" fmla="*/ 849260 h 1099166"/>
              <a:gd name="csX18" fmla="*/ 798393 w 831566"/>
              <a:gd name="csY18" fmla="*/ 771853 h 1099166"/>
              <a:gd name="csX19" fmla="*/ 831567 w 831566"/>
              <a:gd name="csY19" fmla="*/ 692235 h 1099166"/>
              <a:gd name="csX20" fmla="*/ 798393 w 831566"/>
              <a:gd name="csY20" fmla="*/ 703288 h 1099166"/>
              <a:gd name="csX21" fmla="*/ 763013 w 831566"/>
              <a:gd name="csY21" fmla="*/ 683389 h 1099166"/>
              <a:gd name="csX22" fmla="*/ 656849 w 831566"/>
              <a:gd name="csY22" fmla="*/ 570597 h 1099166"/>
              <a:gd name="csX23" fmla="*/ 648009 w 831566"/>
              <a:gd name="csY23" fmla="*/ 488767 h 1099166"/>
              <a:gd name="csX24" fmla="*/ 663490 w 831566"/>
              <a:gd name="csY24" fmla="*/ 420201 h 1099166"/>
              <a:gd name="csX25" fmla="*/ 636945 w 831566"/>
              <a:gd name="csY25" fmla="*/ 380392 h 1099166"/>
              <a:gd name="csX26" fmla="*/ 570596 w 831566"/>
              <a:gd name="csY26" fmla="*/ 285298 h 1099166"/>
              <a:gd name="csX27" fmla="*/ 526364 w 831566"/>
              <a:gd name="csY27" fmla="*/ 254336 h 1099166"/>
              <a:gd name="csX28" fmla="*/ 460016 w 831566"/>
              <a:gd name="csY28" fmla="*/ 247695 h 1099166"/>
              <a:gd name="csX29" fmla="*/ 451169 w 831566"/>
              <a:gd name="csY29" fmla="*/ 227796 h 1099166"/>
              <a:gd name="csX30" fmla="*/ 429053 w 831566"/>
              <a:gd name="csY30" fmla="*/ 223373 h 1099166"/>
              <a:gd name="csX31" fmla="*/ 380398 w 831566"/>
              <a:gd name="csY31" fmla="*/ 150384 h 1099166"/>
              <a:gd name="csX32" fmla="*/ 358281 w 831566"/>
              <a:gd name="csY32" fmla="*/ 172506 h 1099166"/>
              <a:gd name="csX33" fmla="*/ 302997 w 831566"/>
              <a:gd name="csY33" fmla="*/ 101734 h 1099166"/>
              <a:gd name="csX34" fmla="*/ 322896 w 831566"/>
              <a:gd name="csY34" fmla="*/ 64131 h 1099166"/>
              <a:gd name="csX35" fmla="*/ 276452 w 831566"/>
              <a:gd name="csY35" fmla="*/ 28751 h 1099166"/>
              <a:gd name="csX36" fmla="*/ 241072 w 831566"/>
              <a:gd name="csY36" fmla="*/ 19905 h 1099166"/>
              <a:gd name="csX37" fmla="*/ 185776 w 831566"/>
              <a:gd name="csY37" fmla="*/ 30963 h 1099166"/>
              <a:gd name="csX38" fmla="*/ 145972 w 831566"/>
              <a:gd name="csY38" fmla="*/ 15481 h 1099166"/>
              <a:gd name="csX39" fmla="*/ 81830 w 831566"/>
              <a:gd name="csY39" fmla="*/ 13264 h 1099166"/>
              <a:gd name="csX40" fmla="*/ 81830 w 831566"/>
              <a:gd name="csY40" fmla="*/ 17693 h 1099166"/>
              <a:gd name="csX41" fmla="*/ 46444 w 831566"/>
              <a:gd name="csY41" fmla="*/ 0 h 1099166"/>
              <a:gd name="csX42" fmla="*/ 48661 w 831566"/>
              <a:gd name="csY42" fmla="*/ 79618 h 1099166"/>
              <a:gd name="csX43" fmla="*/ 0 w 831566"/>
              <a:gd name="csY43" fmla="*/ 272029 h 1099166"/>
              <a:gd name="csX44" fmla="*/ 19905 w 831566"/>
              <a:gd name="csY44" fmla="*/ 287504 h 1099166"/>
              <a:gd name="csX45" fmla="*/ 128274 w 831566"/>
              <a:gd name="csY45" fmla="*/ 367128 h 1099166"/>
              <a:gd name="csX46" fmla="*/ 128274 w 831566"/>
              <a:gd name="csY46" fmla="*/ 369334 h 1099166"/>
              <a:gd name="csX47" fmla="*/ 134909 w 831566"/>
              <a:gd name="csY47" fmla="*/ 475497 h 1099166"/>
              <a:gd name="csX48" fmla="*/ 139337 w 831566"/>
              <a:gd name="csY48" fmla="*/ 479920 h 1099166"/>
              <a:gd name="csX49" fmla="*/ 174717 w 831566"/>
              <a:gd name="csY49" fmla="*/ 524147 h 1099166"/>
              <a:gd name="csX50" fmla="*/ 267605 w 831566"/>
              <a:gd name="csY50" fmla="*/ 561750 h 1099166"/>
              <a:gd name="csX51" fmla="*/ 276452 w 831566"/>
              <a:gd name="csY51" fmla="*/ 579437 h 1099166"/>
              <a:gd name="csX52" fmla="*/ 260976 w 831566"/>
              <a:gd name="csY52" fmla="*/ 610406 h 1099166"/>
              <a:gd name="csX53" fmla="*/ 221161 w 831566"/>
              <a:gd name="csY53" fmla="*/ 663484 h 1099166"/>
              <a:gd name="csX54" fmla="*/ 152601 w 831566"/>
              <a:gd name="csY54" fmla="*/ 705505 h 1099166"/>
              <a:gd name="csX55" fmla="*/ 117221 w 831566"/>
              <a:gd name="csY55" fmla="*/ 723198 h 1099166"/>
              <a:gd name="csX56" fmla="*/ 88470 w 831566"/>
              <a:gd name="csY56" fmla="*/ 816086 h 1099166"/>
              <a:gd name="csX57" fmla="*/ 77407 w 831566"/>
              <a:gd name="csY57" fmla="*/ 835990 h 1099166"/>
              <a:gd name="csX58" fmla="*/ 112792 w 831566"/>
              <a:gd name="csY58" fmla="*/ 904550 h 1099166"/>
              <a:gd name="csX59" fmla="*/ 24328 w 831566"/>
              <a:gd name="csY59" fmla="*/ 962052 h 1099166"/>
              <a:gd name="csX60" fmla="*/ 6641 w 831566"/>
              <a:gd name="csY60" fmla="*/ 988586 h 109916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</a:cxnLst>
            <a:rect l="l" t="t" r="r" b="b"/>
            <a:pathLst>
              <a:path w="831566" h="1099166" extrusionOk="0">
                <a:moveTo>
                  <a:pt x="75195" y="1092537"/>
                </a:moveTo>
                <a:lnTo>
                  <a:pt x="172506" y="1099166"/>
                </a:lnTo>
                <a:lnTo>
                  <a:pt x="227796" y="1052728"/>
                </a:lnTo>
                <a:lnTo>
                  <a:pt x="294145" y="1035030"/>
                </a:lnTo>
                <a:lnTo>
                  <a:pt x="375980" y="1099166"/>
                </a:lnTo>
                <a:lnTo>
                  <a:pt x="448958" y="1070421"/>
                </a:lnTo>
                <a:lnTo>
                  <a:pt x="506460" y="1094749"/>
                </a:lnTo>
                <a:lnTo>
                  <a:pt x="517523" y="1054934"/>
                </a:lnTo>
                <a:lnTo>
                  <a:pt x="581660" y="1061575"/>
                </a:lnTo>
                <a:lnTo>
                  <a:pt x="581660" y="1039459"/>
                </a:lnTo>
                <a:lnTo>
                  <a:pt x="544057" y="1028401"/>
                </a:lnTo>
                <a:lnTo>
                  <a:pt x="566173" y="942148"/>
                </a:lnTo>
                <a:lnTo>
                  <a:pt x="614829" y="948783"/>
                </a:lnTo>
                <a:lnTo>
                  <a:pt x="632527" y="908973"/>
                </a:lnTo>
                <a:lnTo>
                  <a:pt x="749743" y="933295"/>
                </a:lnTo>
                <a:lnTo>
                  <a:pt x="754166" y="880222"/>
                </a:lnTo>
                <a:lnTo>
                  <a:pt x="780700" y="875799"/>
                </a:lnTo>
                <a:lnTo>
                  <a:pt x="802816" y="849260"/>
                </a:lnTo>
                <a:lnTo>
                  <a:pt x="798393" y="771853"/>
                </a:lnTo>
                <a:lnTo>
                  <a:pt x="831567" y="692235"/>
                </a:lnTo>
                <a:lnTo>
                  <a:pt x="798393" y="703288"/>
                </a:lnTo>
                <a:lnTo>
                  <a:pt x="763013" y="683389"/>
                </a:lnTo>
                <a:lnTo>
                  <a:pt x="656849" y="570597"/>
                </a:lnTo>
                <a:lnTo>
                  <a:pt x="648009" y="488767"/>
                </a:lnTo>
                <a:lnTo>
                  <a:pt x="663490" y="420201"/>
                </a:lnTo>
                <a:lnTo>
                  <a:pt x="636945" y="380392"/>
                </a:lnTo>
                <a:lnTo>
                  <a:pt x="570596" y="285298"/>
                </a:lnTo>
                <a:lnTo>
                  <a:pt x="526364" y="254336"/>
                </a:lnTo>
                <a:lnTo>
                  <a:pt x="460016" y="247695"/>
                </a:lnTo>
                <a:lnTo>
                  <a:pt x="451169" y="227796"/>
                </a:lnTo>
                <a:lnTo>
                  <a:pt x="429053" y="223373"/>
                </a:lnTo>
                <a:lnTo>
                  <a:pt x="380398" y="150384"/>
                </a:lnTo>
                <a:lnTo>
                  <a:pt x="358281" y="172506"/>
                </a:lnTo>
                <a:lnTo>
                  <a:pt x="302997" y="101734"/>
                </a:lnTo>
                <a:lnTo>
                  <a:pt x="322896" y="64131"/>
                </a:lnTo>
                <a:lnTo>
                  <a:pt x="276452" y="28751"/>
                </a:lnTo>
                <a:lnTo>
                  <a:pt x="241072" y="19905"/>
                </a:lnTo>
                <a:lnTo>
                  <a:pt x="185776" y="30963"/>
                </a:lnTo>
                <a:lnTo>
                  <a:pt x="145972" y="15481"/>
                </a:lnTo>
                <a:lnTo>
                  <a:pt x="81830" y="13264"/>
                </a:lnTo>
                <a:lnTo>
                  <a:pt x="81830" y="17693"/>
                </a:lnTo>
                <a:lnTo>
                  <a:pt x="46444" y="0"/>
                </a:lnTo>
                <a:lnTo>
                  <a:pt x="48661" y="79618"/>
                </a:lnTo>
                <a:lnTo>
                  <a:pt x="0" y="272029"/>
                </a:lnTo>
                <a:lnTo>
                  <a:pt x="19905" y="287504"/>
                </a:lnTo>
                <a:lnTo>
                  <a:pt x="128274" y="367128"/>
                </a:lnTo>
                <a:lnTo>
                  <a:pt x="128274" y="369334"/>
                </a:lnTo>
                <a:lnTo>
                  <a:pt x="134909" y="475497"/>
                </a:lnTo>
                <a:lnTo>
                  <a:pt x="139337" y="479920"/>
                </a:lnTo>
                <a:lnTo>
                  <a:pt x="174717" y="524147"/>
                </a:lnTo>
                <a:lnTo>
                  <a:pt x="267605" y="561750"/>
                </a:lnTo>
                <a:lnTo>
                  <a:pt x="276452" y="579437"/>
                </a:lnTo>
                <a:lnTo>
                  <a:pt x="260976" y="610406"/>
                </a:lnTo>
                <a:lnTo>
                  <a:pt x="221161" y="663484"/>
                </a:lnTo>
                <a:lnTo>
                  <a:pt x="152601" y="705505"/>
                </a:lnTo>
                <a:lnTo>
                  <a:pt x="117221" y="723198"/>
                </a:lnTo>
                <a:lnTo>
                  <a:pt x="88470" y="816086"/>
                </a:lnTo>
                <a:lnTo>
                  <a:pt x="77407" y="835990"/>
                </a:lnTo>
                <a:lnTo>
                  <a:pt x="112792" y="904550"/>
                </a:lnTo>
                <a:lnTo>
                  <a:pt x="24328" y="962052"/>
                </a:lnTo>
                <a:lnTo>
                  <a:pt x="6641" y="988586"/>
                </a:lnTo>
                <a:close/>
              </a:path>
            </a:pathLst>
          </a:custGeom>
          <a:solidFill>
            <a:srgbClr val="7B1932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3" name="Freihandform: Form 172"/>
          <p:cNvSpPr/>
          <p:nvPr/>
        </p:nvSpPr>
        <p:spPr bwMode="auto">
          <a:xfrm>
            <a:off x="2759301" y="1785340"/>
            <a:ext cx="796180" cy="634733"/>
          </a:xfrm>
          <a:custGeom>
            <a:avLst/>
            <a:gdLst>
              <a:gd name="csX0" fmla="*/ 550692 w 796181"/>
              <a:gd name="csY0" fmla="*/ 532993 h 634733"/>
              <a:gd name="csX1" fmla="*/ 473285 w 796181"/>
              <a:gd name="csY1" fmla="*/ 570596 h 634733"/>
              <a:gd name="csX2" fmla="*/ 444534 w 796181"/>
              <a:gd name="csY2" fmla="*/ 634733 h 634733"/>
              <a:gd name="csX3" fmla="*/ 400302 w 796181"/>
              <a:gd name="csY3" fmla="*/ 603771 h 634733"/>
              <a:gd name="csX4" fmla="*/ 333954 w 796181"/>
              <a:gd name="csY4" fmla="*/ 597130 h 634733"/>
              <a:gd name="csX5" fmla="*/ 325107 w 796181"/>
              <a:gd name="csY5" fmla="*/ 577231 h 634733"/>
              <a:gd name="csX6" fmla="*/ 302991 w 796181"/>
              <a:gd name="csY6" fmla="*/ 572808 h 634733"/>
              <a:gd name="csX7" fmla="*/ 254336 w 796181"/>
              <a:gd name="csY7" fmla="*/ 499819 h 634733"/>
              <a:gd name="csX8" fmla="*/ 232219 w 796181"/>
              <a:gd name="csY8" fmla="*/ 521941 h 634733"/>
              <a:gd name="csX9" fmla="*/ 176935 w 796181"/>
              <a:gd name="csY9" fmla="*/ 451169 h 634733"/>
              <a:gd name="csX10" fmla="*/ 196834 w 796181"/>
              <a:gd name="csY10" fmla="*/ 413566 h 634733"/>
              <a:gd name="csX11" fmla="*/ 150390 w 796181"/>
              <a:gd name="csY11" fmla="*/ 378186 h 634733"/>
              <a:gd name="csX12" fmla="*/ 115010 w 796181"/>
              <a:gd name="csY12" fmla="*/ 369340 h 634733"/>
              <a:gd name="csX13" fmla="*/ 59714 w 796181"/>
              <a:gd name="csY13" fmla="*/ 380398 h 634733"/>
              <a:gd name="csX14" fmla="*/ 19910 w 796181"/>
              <a:gd name="csY14" fmla="*/ 364916 h 634733"/>
              <a:gd name="csX15" fmla="*/ 0 w 796181"/>
              <a:gd name="csY15" fmla="*/ 283087 h 634733"/>
              <a:gd name="csX16" fmla="*/ 44232 w 796181"/>
              <a:gd name="csY16" fmla="*/ 247695 h 634733"/>
              <a:gd name="csX17" fmla="*/ 126068 w 796181"/>
              <a:gd name="csY17" fmla="*/ 190199 h 634733"/>
              <a:gd name="csX18" fmla="*/ 199051 w 796181"/>
              <a:gd name="csY18" fmla="*/ 121633 h 634733"/>
              <a:gd name="csX19" fmla="*/ 247701 w 796181"/>
              <a:gd name="csY19" fmla="*/ 0 h 634733"/>
              <a:gd name="csX20" fmla="*/ 305203 w 796181"/>
              <a:gd name="csY20" fmla="*/ 35380 h 634733"/>
              <a:gd name="csX21" fmla="*/ 342806 w 796181"/>
              <a:gd name="csY21" fmla="*/ 72983 h 634733"/>
              <a:gd name="csX22" fmla="*/ 353858 w 796181"/>
              <a:gd name="csY22" fmla="*/ 103946 h 634733"/>
              <a:gd name="csX23" fmla="*/ 433482 w 796181"/>
              <a:gd name="csY23" fmla="*/ 92888 h 634733"/>
              <a:gd name="csX24" fmla="*/ 435688 w 796181"/>
              <a:gd name="csY24" fmla="*/ 70772 h 634733"/>
              <a:gd name="csX25" fmla="*/ 490978 w 796181"/>
              <a:gd name="csY25" fmla="*/ 24328 h 634733"/>
              <a:gd name="csX26" fmla="*/ 557332 w 796181"/>
              <a:gd name="csY26" fmla="*/ 55285 h 634733"/>
              <a:gd name="csX27" fmla="*/ 621464 w 796181"/>
              <a:gd name="csY27" fmla="*/ 4417 h 634733"/>
              <a:gd name="csX28" fmla="*/ 608200 w 796181"/>
              <a:gd name="csY28" fmla="*/ 33168 h 634733"/>
              <a:gd name="csX29" fmla="*/ 617046 w 796181"/>
              <a:gd name="csY29" fmla="*/ 72983 h 634733"/>
              <a:gd name="csX30" fmla="*/ 665696 w 796181"/>
              <a:gd name="csY30" fmla="*/ 112792 h 634733"/>
              <a:gd name="csX31" fmla="*/ 718780 w 796181"/>
              <a:gd name="csY31" fmla="*/ 123850 h 634733"/>
              <a:gd name="csX32" fmla="*/ 740896 w 796181"/>
              <a:gd name="csY32" fmla="*/ 159230 h 634733"/>
              <a:gd name="csX33" fmla="*/ 751955 w 796181"/>
              <a:gd name="csY33" fmla="*/ 263182 h 634733"/>
              <a:gd name="csX34" fmla="*/ 771859 w 796181"/>
              <a:gd name="csY34" fmla="*/ 256547 h 634733"/>
              <a:gd name="csX35" fmla="*/ 796181 w 796181"/>
              <a:gd name="csY35" fmla="*/ 347223 h 634733"/>
              <a:gd name="csX36" fmla="*/ 780700 w 796181"/>
              <a:gd name="csY36" fmla="*/ 364916 h 634733"/>
              <a:gd name="csX37" fmla="*/ 648003 w 796181"/>
              <a:gd name="csY37" fmla="*/ 331736 h 634733"/>
              <a:gd name="csX38" fmla="*/ 636951 w 796181"/>
              <a:gd name="csY38" fmla="*/ 358281 h 634733"/>
              <a:gd name="csX39" fmla="*/ 594930 w 796181"/>
              <a:gd name="csY39" fmla="*/ 384821 h 634733"/>
              <a:gd name="csX40" fmla="*/ 566179 w 796181"/>
              <a:gd name="csY40" fmla="*/ 484338 h 634733"/>
              <a:gd name="csX41" fmla="*/ 552904 w 796181"/>
              <a:gd name="csY41" fmla="*/ 493184 h 63473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</a:cxnLst>
            <a:rect l="l" t="t" r="r" b="b"/>
            <a:pathLst>
              <a:path w="796181" h="634733" extrusionOk="0">
                <a:moveTo>
                  <a:pt x="550692" y="532993"/>
                </a:moveTo>
                <a:lnTo>
                  <a:pt x="473285" y="570596"/>
                </a:lnTo>
                <a:lnTo>
                  <a:pt x="444534" y="634733"/>
                </a:lnTo>
                <a:lnTo>
                  <a:pt x="400302" y="603771"/>
                </a:lnTo>
                <a:lnTo>
                  <a:pt x="333954" y="597130"/>
                </a:lnTo>
                <a:lnTo>
                  <a:pt x="325107" y="577231"/>
                </a:lnTo>
                <a:lnTo>
                  <a:pt x="302991" y="572808"/>
                </a:lnTo>
                <a:lnTo>
                  <a:pt x="254336" y="499819"/>
                </a:lnTo>
                <a:lnTo>
                  <a:pt x="232219" y="521941"/>
                </a:lnTo>
                <a:lnTo>
                  <a:pt x="176935" y="451169"/>
                </a:lnTo>
                <a:lnTo>
                  <a:pt x="196834" y="413566"/>
                </a:lnTo>
                <a:lnTo>
                  <a:pt x="150390" y="378186"/>
                </a:lnTo>
                <a:lnTo>
                  <a:pt x="115010" y="369340"/>
                </a:lnTo>
                <a:lnTo>
                  <a:pt x="59714" y="380398"/>
                </a:lnTo>
                <a:lnTo>
                  <a:pt x="19910" y="364916"/>
                </a:lnTo>
                <a:lnTo>
                  <a:pt x="0" y="283087"/>
                </a:lnTo>
                <a:lnTo>
                  <a:pt x="44232" y="247695"/>
                </a:lnTo>
                <a:lnTo>
                  <a:pt x="126068" y="190199"/>
                </a:lnTo>
                <a:lnTo>
                  <a:pt x="199051" y="121633"/>
                </a:lnTo>
                <a:lnTo>
                  <a:pt x="247701" y="0"/>
                </a:lnTo>
                <a:lnTo>
                  <a:pt x="305203" y="35380"/>
                </a:lnTo>
                <a:lnTo>
                  <a:pt x="342806" y="72983"/>
                </a:lnTo>
                <a:lnTo>
                  <a:pt x="353858" y="103946"/>
                </a:lnTo>
                <a:lnTo>
                  <a:pt x="433482" y="92888"/>
                </a:lnTo>
                <a:lnTo>
                  <a:pt x="435688" y="70772"/>
                </a:lnTo>
                <a:lnTo>
                  <a:pt x="490978" y="24328"/>
                </a:lnTo>
                <a:lnTo>
                  <a:pt x="557332" y="55285"/>
                </a:lnTo>
                <a:lnTo>
                  <a:pt x="621464" y="4417"/>
                </a:lnTo>
                <a:lnTo>
                  <a:pt x="608200" y="33168"/>
                </a:lnTo>
                <a:lnTo>
                  <a:pt x="617046" y="72983"/>
                </a:lnTo>
                <a:lnTo>
                  <a:pt x="665696" y="112792"/>
                </a:lnTo>
                <a:lnTo>
                  <a:pt x="718780" y="123850"/>
                </a:lnTo>
                <a:lnTo>
                  <a:pt x="740896" y="159230"/>
                </a:lnTo>
                <a:lnTo>
                  <a:pt x="751955" y="263182"/>
                </a:lnTo>
                <a:lnTo>
                  <a:pt x="771859" y="256547"/>
                </a:lnTo>
                <a:lnTo>
                  <a:pt x="796181" y="347223"/>
                </a:lnTo>
                <a:lnTo>
                  <a:pt x="780700" y="364916"/>
                </a:lnTo>
                <a:lnTo>
                  <a:pt x="648003" y="331736"/>
                </a:lnTo>
                <a:lnTo>
                  <a:pt x="636951" y="358281"/>
                </a:lnTo>
                <a:lnTo>
                  <a:pt x="594930" y="384821"/>
                </a:lnTo>
                <a:lnTo>
                  <a:pt x="566179" y="484338"/>
                </a:lnTo>
                <a:lnTo>
                  <a:pt x="552904" y="493184"/>
                </a:lnTo>
                <a:close/>
              </a:path>
            </a:pathLst>
          </a:custGeom>
          <a:solidFill>
            <a:srgbClr val="7B1932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4" name="Freihandform: Form 173"/>
          <p:cNvSpPr/>
          <p:nvPr/>
        </p:nvSpPr>
        <p:spPr bwMode="auto">
          <a:xfrm>
            <a:off x="3164026" y="1174935"/>
            <a:ext cx="221161" cy="296350"/>
          </a:xfrm>
          <a:custGeom>
            <a:avLst/>
            <a:gdLst>
              <a:gd name="csX0" fmla="*/ 75195 w 221161"/>
              <a:gd name="csY0" fmla="*/ 278663 h 296350"/>
              <a:gd name="csX1" fmla="*/ 61925 w 221161"/>
              <a:gd name="csY1" fmla="*/ 260970 h 296350"/>
              <a:gd name="csX2" fmla="*/ 19910 w 221161"/>
              <a:gd name="csY2" fmla="*/ 81830 h 296350"/>
              <a:gd name="csX3" fmla="*/ 0 w 221161"/>
              <a:gd name="csY3" fmla="*/ 77407 h 296350"/>
              <a:gd name="csX4" fmla="*/ 53079 w 221161"/>
              <a:gd name="csY4" fmla="*/ 19899 h 296350"/>
              <a:gd name="csX5" fmla="*/ 70777 w 221161"/>
              <a:gd name="csY5" fmla="*/ 26539 h 296350"/>
              <a:gd name="csX6" fmla="*/ 123850 w 221161"/>
              <a:gd name="csY6" fmla="*/ 0 h 296350"/>
              <a:gd name="csX7" fmla="*/ 221161 w 221161"/>
              <a:gd name="csY7" fmla="*/ 221161 h 296350"/>
              <a:gd name="csX8" fmla="*/ 207892 w 221161"/>
              <a:gd name="csY8" fmla="*/ 260970 h 296350"/>
              <a:gd name="csX9" fmla="*/ 187987 w 221161"/>
              <a:gd name="csY9" fmla="*/ 269817 h 296350"/>
              <a:gd name="csX10" fmla="*/ 115004 w 221161"/>
              <a:gd name="csY10" fmla="*/ 296351 h 2963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</a:cxnLst>
            <a:rect l="l" t="t" r="r" b="b"/>
            <a:pathLst>
              <a:path w="221161" h="296350" extrusionOk="0">
                <a:moveTo>
                  <a:pt x="75195" y="278663"/>
                </a:moveTo>
                <a:lnTo>
                  <a:pt x="61925" y="260970"/>
                </a:lnTo>
                <a:lnTo>
                  <a:pt x="19910" y="81830"/>
                </a:lnTo>
                <a:lnTo>
                  <a:pt x="0" y="77407"/>
                </a:lnTo>
                <a:lnTo>
                  <a:pt x="53079" y="19899"/>
                </a:lnTo>
                <a:lnTo>
                  <a:pt x="70777" y="26539"/>
                </a:lnTo>
                <a:lnTo>
                  <a:pt x="123850" y="0"/>
                </a:lnTo>
                <a:lnTo>
                  <a:pt x="221161" y="221161"/>
                </a:lnTo>
                <a:lnTo>
                  <a:pt x="207892" y="260970"/>
                </a:lnTo>
                <a:lnTo>
                  <a:pt x="187987" y="269817"/>
                </a:lnTo>
                <a:lnTo>
                  <a:pt x="115004" y="296351"/>
                </a:lnTo>
                <a:close/>
              </a:path>
            </a:pathLst>
          </a:custGeom>
          <a:solidFill>
            <a:srgbClr val="7B1932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5" name="Freihandform: Form 174"/>
          <p:cNvSpPr/>
          <p:nvPr/>
        </p:nvSpPr>
        <p:spPr bwMode="auto">
          <a:xfrm>
            <a:off x="1863597" y="1641585"/>
            <a:ext cx="404725" cy="179134"/>
          </a:xfrm>
          <a:custGeom>
            <a:avLst/>
            <a:gdLst>
              <a:gd name="csX0" fmla="*/ 22300 w 404725"/>
              <a:gd name="csY0" fmla="*/ 44227 h 179134"/>
              <a:gd name="csX1" fmla="*/ 0 w 404725"/>
              <a:gd name="csY1" fmla="*/ 86253 h 179134"/>
              <a:gd name="csX2" fmla="*/ 35392 w 404725"/>
              <a:gd name="csY2" fmla="*/ 137114 h 179134"/>
              <a:gd name="csX3" fmla="*/ 289721 w 404725"/>
              <a:gd name="csY3" fmla="*/ 154813 h 179134"/>
              <a:gd name="csX4" fmla="*/ 389244 w 404725"/>
              <a:gd name="csY4" fmla="*/ 179135 h 179134"/>
              <a:gd name="csX5" fmla="*/ 398096 w 404725"/>
              <a:gd name="csY5" fmla="*/ 121639 h 179134"/>
              <a:gd name="csX6" fmla="*/ 404725 w 404725"/>
              <a:gd name="csY6" fmla="*/ 86253 h 179134"/>
              <a:gd name="csX7" fmla="*/ 364916 w 404725"/>
              <a:gd name="csY7" fmla="*/ 59714 h 179134"/>
              <a:gd name="csX8" fmla="*/ 369340 w 404725"/>
              <a:gd name="csY8" fmla="*/ 22116 h 179134"/>
              <a:gd name="csX9" fmla="*/ 360493 w 404725"/>
              <a:gd name="csY9" fmla="*/ 0 h 179134"/>
              <a:gd name="csX10" fmla="*/ 309626 w 404725"/>
              <a:gd name="csY10" fmla="*/ 26534 h 179134"/>
              <a:gd name="csX11" fmla="*/ 236643 w 404725"/>
              <a:gd name="csY11" fmla="*/ 35380 h 179134"/>
              <a:gd name="csX12" fmla="*/ 210109 w 404725"/>
              <a:gd name="csY12" fmla="*/ 35380 h 179134"/>
              <a:gd name="csX13" fmla="*/ 187993 w 404725"/>
              <a:gd name="csY13" fmla="*/ 13264 h 179134"/>
              <a:gd name="csX14" fmla="*/ 134908 w 404725"/>
              <a:gd name="csY14" fmla="*/ 33168 h 179134"/>
              <a:gd name="csX15" fmla="*/ 117216 w 404725"/>
              <a:gd name="csY15" fmla="*/ 70772 h 179134"/>
              <a:gd name="csX16" fmla="*/ 77412 w 404725"/>
              <a:gd name="csY16" fmla="*/ 101734 h 179134"/>
              <a:gd name="csX17" fmla="*/ 53079 w 404725"/>
              <a:gd name="csY17" fmla="*/ 103946 h 17913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</a:cxnLst>
            <a:rect l="l" t="t" r="r" b="b"/>
            <a:pathLst>
              <a:path w="404725" h="179134" extrusionOk="0">
                <a:moveTo>
                  <a:pt x="22300" y="44227"/>
                </a:moveTo>
                <a:lnTo>
                  <a:pt x="0" y="86253"/>
                </a:lnTo>
                <a:lnTo>
                  <a:pt x="35392" y="137114"/>
                </a:lnTo>
                <a:lnTo>
                  <a:pt x="289721" y="154813"/>
                </a:lnTo>
                <a:lnTo>
                  <a:pt x="389244" y="179135"/>
                </a:lnTo>
                <a:lnTo>
                  <a:pt x="398096" y="121639"/>
                </a:lnTo>
                <a:lnTo>
                  <a:pt x="404725" y="86253"/>
                </a:lnTo>
                <a:lnTo>
                  <a:pt x="364916" y="59714"/>
                </a:lnTo>
                <a:lnTo>
                  <a:pt x="369340" y="22116"/>
                </a:lnTo>
                <a:lnTo>
                  <a:pt x="360493" y="0"/>
                </a:lnTo>
                <a:lnTo>
                  <a:pt x="309626" y="26534"/>
                </a:lnTo>
                <a:lnTo>
                  <a:pt x="236643" y="35380"/>
                </a:lnTo>
                <a:lnTo>
                  <a:pt x="210109" y="35380"/>
                </a:lnTo>
                <a:lnTo>
                  <a:pt x="187993" y="13264"/>
                </a:lnTo>
                <a:lnTo>
                  <a:pt x="134908" y="33168"/>
                </a:lnTo>
                <a:lnTo>
                  <a:pt x="117216" y="70772"/>
                </a:lnTo>
                <a:lnTo>
                  <a:pt x="77412" y="101734"/>
                </a:lnTo>
                <a:lnTo>
                  <a:pt x="53079" y="103946"/>
                </a:lnTo>
                <a:close/>
              </a:path>
            </a:pathLst>
          </a:custGeom>
          <a:solidFill>
            <a:srgbClr val="7B1932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6" name="Freihandform: Form 175"/>
          <p:cNvSpPr/>
          <p:nvPr/>
        </p:nvSpPr>
        <p:spPr bwMode="auto">
          <a:xfrm>
            <a:off x="2927366" y="830015"/>
            <a:ext cx="490978" cy="1059265"/>
          </a:xfrm>
          <a:custGeom>
            <a:avLst/>
            <a:gdLst>
              <a:gd name="csX0" fmla="*/ 64154 w 490978"/>
              <a:gd name="csY0" fmla="*/ 902241 h 1059265"/>
              <a:gd name="csX1" fmla="*/ 48673 w 490978"/>
              <a:gd name="csY1" fmla="*/ 851379 h 1059265"/>
              <a:gd name="csX2" fmla="*/ 190210 w 490978"/>
              <a:gd name="csY2" fmla="*/ 758491 h 1059265"/>
              <a:gd name="csX3" fmla="*/ 201274 w 490978"/>
              <a:gd name="csY3" fmla="*/ 723100 h 1059265"/>
              <a:gd name="csX4" fmla="*/ 145978 w 490978"/>
              <a:gd name="csY4" fmla="*/ 678868 h 1059265"/>
              <a:gd name="csX5" fmla="*/ 159248 w 490978"/>
              <a:gd name="csY5" fmla="*/ 614731 h 1059265"/>
              <a:gd name="csX6" fmla="*/ 95111 w 490978"/>
              <a:gd name="csY6" fmla="*/ 599249 h 1059265"/>
              <a:gd name="csX7" fmla="*/ 19910 w 490978"/>
              <a:gd name="csY7" fmla="*/ 623583 h 1059265"/>
              <a:gd name="csX8" fmla="*/ 4429 w 490978"/>
              <a:gd name="csY8" fmla="*/ 621371 h 1059265"/>
              <a:gd name="csX9" fmla="*/ 0 w 490978"/>
              <a:gd name="csY9" fmla="*/ 588191 h 1059265"/>
              <a:gd name="csX10" fmla="*/ 30968 w 490978"/>
              <a:gd name="csY10" fmla="*/ 484246 h 1059265"/>
              <a:gd name="csX11" fmla="*/ 57502 w 490978"/>
              <a:gd name="csY11" fmla="*/ 462129 h 1059265"/>
              <a:gd name="csX12" fmla="*/ 64137 w 490978"/>
              <a:gd name="csY12" fmla="*/ 386929 h 1059265"/>
              <a:gd name="csX13" fmla="*/ 6635 w 490978"/>
              <a:gd name="csY13" fmla="*/ 174614 h 1059265"/>
              <a:gd name="csX14" fmla="*/ 137120 w 490978"/>
              <a:gd name="csY14" fmla="*/ 163562 h 1059265"/>
              <a:gd name="csX15" fmla="*/ 265394 w 490978"/>
              <a:gd name="csY15" fmla="*/ 181249 h 1059265"/>
              <a:gd name="csX16" fmla="*/ 289721 w 490978"/>
              <a:gd name="csY16" fmla="*/ 196730 h 1059265"/>
              <a:gd name="csX17" fmla="*/ 276446 w 490978"/>
              <a:gd name="csY17" fmla="*/ 240962 h 1059265"/>
              <a:gd name="csX18" fmla="*/ 298568 w 490978"/>
              <a:gd name="csY18" fmla="*/ 336062 h 1059265"/>
              <a:gd name="csX19" fmla="*/ 360850 w 490978"/>
              <a:gd name="csY19" fmla="*/ 344914 h 1059265"/>
              <a:gd name="csX20" fmla="*/ 307414 w 490978"/>
              <a:gd name="csY20" fmla="*/ 371447 h 1059265"/>
              <a:gd name="csX21" fmla="*/ 289721 w 490978"/>
              <a:gd name="csY21" fmla="*/ 364813 h 1059265"/>
              <a:gd name="csX22" fmla="*/ 236643 w 490978"/>
              <a:gd name="csY22" fmla="*/ 422315 h 1059265"/>
              <a:gd name="csX23" fmla="*/ 256547 w 490978"/>
              <a:gd name="csY23" fmla="*/ 426744 h 1059265"/>
              <a:gd name="csX24" fmla="*/ 298568 w 490978"/>
              <a:gd name="csY24" fmla="*/ 605884 h 1059265"/>
              <a:gd name="csX25" fmla="*/ 311837 w 490978"/>
              <a:gd name="csY25" fmla="*/ 623577 h 1059265"/>
              <a:gd name="csX26" fmla="*/ 318472 w 490978"/>
              <a:gd name="csY26" fmla="*/ 698778 h 1059265"/>
              <a:gd name="csX27" fmla="*/ 325107 w 490978"/>
              <a:gd name="csY27" fmla="*/ 712042 h 1059265"/>
              <a:gd name="csX28" fmla="*/ 360493 w 490978"/>
              <a:gd name="csY28" fmla="*/ 760697 h 1059265"/>
              <a:gd name="csX29" fmla="*/ 389244 w 490978"/>
              <a:gd name="csY29" fmla="*/ 745216 h 1059265"/>
              <a:gd name="csX30" fmla="*/ 424630 w 490978"/>
              <a:gd name="csY30" fmla="*/ 749645 h 1059265"/>
              <a:gd name="csX31" fmla="*/ 484343 w 490978"/>
              <a:gd name="csY31" fmla="*/ 842533 h 1059265"/>
              <a:gd name="csX32" fmla="*/ 490978 w 490978"/>
              <a:gd name="csY32" fmla="*/ 930992 h 1059265"/>
              <a:gd name="csX33" fmla="*/ 453381 w 490978"/>
              <a:gd name="csY33" fmla="*/ 959743 h 1059265"/>
              <a:gd name="csX34" fmla="*/ 389244 w 490978"/>
              <a:gd name="csY34" fmla="*/ 1010610 h 1059265"/>
              <a:gd name="csX35" fmla="*/ 322890 w 490978"/>
              <a:gd name="csY35" fmla="*/ 979653 h 1059265"/>
              <a:gd name="csX36" fmla="*/ 267599 w 490978"/>
              <a:gd name="csY36" fmla="*/ 1026091 h 1059265"/>
              <a:gd name="csX37" fmla="*/ 265388 w 490978"/>
              <a:gd name="csY37" fmla="*/ 1048207 h 1059265"/>
              <a:gd name="csX38" fmla="*/ 185770 w 490978"/>
              <a:gd name="csY38" fmla="*/ 1059265 h 1059265"/>
              <a:gd name="csX39" fmla="*/ 174712 w 490978"/>
              <a:gd name="csY39" fmla="*/ 1028303 h 1059265"/>
              <a:gd name="csX40" fmla="*/ 137114 w 490978"/>
              <a:gd name="csY40" fmla="*/ 990705 h 1059265"/>
              <a:gd name="csX41" fmla="*/ 79612 w 490978"/>
              <a:gd name="csY41" fmla="*/ 955319 h 1059265"/>
              <a:gd name="csX42" fmla="*/ 64154 w 490978"/>
              <a:gd name="csY42" fmla="*/ 902241 h 1059265"/>
              <a:gd name="csX43" fmla="*/ 84059 w 490978"/>
              <a:gd name="csY43" fmla="*/ 44140 h 1059265"/>
              <a:gd name="csX44" fmla="*/ 116928 w 490978"/>
              <a:gd name="csY44" fmla="*/ 35950 h 1059265"/>
              <a:gd name="csX45" fmla="*/ 216755 w 490978"/>
              <a:gd name="csY45" fmla="*/ 44140 h 1059265"/>
              <a:gd name="csX46" fmla="*/ 183581 w 490978"/>
              <a:gd name="csY46" fmla="*/ 13270 h 1059265"/>
              <a:gd name="csX47" fmla="*/ 103963 w 490978"/>
              <a:gd name="csY47" fmla="*/ 0 h 1059265"/>
              <a:gd name="csX48" fmla="*/ 59725 w 490978"/>
              <a:gd name="csY48" fmla="*/ 11058 h 1059265"/>
              <a:gd name="csX49" fmla="*/ 84059 w 490978"/>
              <a:gd name="csY49" fmla="*/ 44140 h 105926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</a:cxnLst>
            <a:rect l="l" t="t" r="r" b="b"/>
            <a:pathLst>
              <a:path w="490978" h="1059265" extrusionOk="0">
                <a:moveTo>
                  <a:pt x="64154" y="902241"/>
                </a:moveTo>
                <a:lnTo>
                  <a:pt x="48673" y="851379"/>
                </a:lnTo>
                <a:lnTo>
                  <a:pt x="190210" y="758491"/>
                </a:lnTo>
                <a:lnTo>
                  <a:pt x="201274" y="723100"/>
                </a:lnTo>
                <a:lnTo>
                  <a:pt x="145978" y="678868"/>
                </a:lnTo>
                <a:lnTo>
                  <a:pt x="159248" y="614731"/>
                </a:lnTo>
                <a:lnTo>
                  <a:pt x="95111" y="599249"/>
                </a:lnTo>
                <a:lnTo>
                  <a:pt x="19910" y="623583"/>
                </a:lnTo>
                <a:lnTo>
                  <a:pt x="4429" y="621371"/>
                </a:lnTo>
                <a:lnTo>
                  <a:pt x="0" y="588191"/>
                </a:lnTo>
                <a:lnTo>
                  <a:pt x="30968" y="484246"/>
                </a:lnTo>
                <a:lnTo>
                  <a:pt x="57502" y="462129"/>
                </a:lnTo>
                <a:lnTo>
                  <a:pt x="64137" y="386929"/>
                </a:lnTo>
                <a:lnTo>
                  <a:pt x="6635" y="174614"/>
                </a:lnTo>
                <a:lnTo>
                  <a:pt x="137120" y="163562"/>
                </a:lnTo>
                <a:lnTo>
                  <a:pt x="265394" y="181249"/>
                </a:lnTo>
                <a:lnTo>
                  <a:pt x="289721" y="196730"/>
                </a:lnTo>
                <a:lnTo>
                  <a:pt x="276446" y="240962"/>
                </a:lnTo>
                <a:lnTo>
                  <a:pt x="298568" y="336062"/>
                </a:lnTo>
                <a:lnTo>
                  <a:pt x="360850" y="344914"/>
                </a:lnTo>
                <a:lnTo>
                  <a:pt x="307414" y="371447"/>
                </a:lnTo>
                <a:lnTo>
                  <a:pt x="289721" y="364813"/>
                </a:lnTo>
                <a:lnTo>
                  <a:pt x="236643" y="422315"/>
                </a:lnTo>
                <a:lnTo>
                  <a:pt x="256547" y="426744"/>
                </a:lnTo>
                <a:lnTo>
                  <a:pt x="298568" y="605884"/>
                </a:lnTo>
                <a:lnTo>
                  <a:pt x="311837" y="623577"/>
                </a:lnTo>
                <a:lnTo>
                  <a:pt x="318472" y="698778"/>
                </a:lnTo>
                <a:lnTo>
                  <a:pt x="325107" y="712042"/>
                </a:lnTo>
                <a:lnTo>
                  <a:pt x="360493" y="760697"/>
                </a:lnTo>
                <a:lnTo>
                  <a:pt x="389244" y="745216"/>
                </a:lnTo>
                <a:lnTo>
                  <a:pt x="424630" y="749645"/>
                </a:lnTo>
                <a:lnTo>
                  <a:pt x="484343" y="842533"/>
                </a:lnTo>
                <a:lnTo>
                  <a:pt x="490978" y="930992"/>
                </a:lnTo>
                <a:lnTo>
                  <a:pt x="453381" y="959743"/>
                </a:lnTo>
                <a:lnTo>
                  <a:pt x="389244" y="1010610"/>
                </a:lnTo>
                <a:lnTo>
                  <a:pt x="322890" y="979653"/>
                </a:lnTo>
                <a:lnTo>
                  <a:pt x="267599" y="1026091"/>
                </a:lnTo>
                <a:lnTo>
                  <a:pt x="265388" y="1048207"/>
                </a:lnTo>
                <a:lnTo>
                  <a:pt x="185770" y="1059265"/>
                </a:lnTo>
                <a:lnTo>
                  <a:pt x="174712" y="1028303"/>
                </a:lnTo>
                <a:lnTo>
                  <a:pt x="137114" y="990705"/>
                </a:lnTo>
                <a:lnTo>
                  <a:pt x="79612" y="955319"/>
                </a:lnTo>
                <a:lnTo>
                  <a:pt x="64154" y="902241"/>
                </a:lnTo>
                <a:close/>
                <a:moveTo>
                  <a:pt x="84059" y="44140"/>
                </a:moveTo>
                <a:lnTo>
                  <a:pt x="116928" y="35950"/>
                </a:lnTo>
                <a:lnTo>
                  <a:pt x="216755" y="44140"/>
                </a:lnTo>
                <a:lnTo>
                  <a:pt x="183581" y="13270"/>
                </a:lnTo>
                <a:lnTo>
                  <a:pt x="103963" y="0"/>
                </a:lnTo>
                <a:lnTo>
                  <a:pt x="59725" y="11058"/>
                </a:lnTo>
                <a:lnTo>
                  <a:pt x="84059" y="44140"/>
                </a:lnTo>
                <a:close/>
              </a:path>
            </a:pathLst>
          </a:custGeom>
          <a:solidFill>
            <a:srgbClr val="7B1932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7" name="Freihandform: Form 176"/>
          <p:cNvSpPr/>
          <p:nvPr/>
        </p:nvSpPr>
        <p:spPr bwMode="auto">
          <a:xfrm>
            <a:off x="2409860" y="852045"/>
            <a:ext cx="718774" cy="908973"/>
          </a:xfrm>
          <a:custGeom>
            <a:avLst/>
            <a:gdLst>
              <a:gd name="csX0" fmla="*/ 524515 w 718774"/>
              <a:gd name="csY0" fmla="*/ 152590 h 908973"/>
              <a:gd name="csX1" fmla="*/ 429059 w 718774"/>
              <a:gd name="csY1" fmla="*/ 174712 h 908973"/>
              <a:gd name="csX2" fmla="*/ 260976 w 718774"/>
              <a:gd name="csY2" fmla="*/ 199039 h 908973"/>
              <a:gd name="csX3" fmla="*/ 194628 w 718774"/>
              <a:gd name="csY3" fmla="*/ 223373 h 908973"/>
              <a:gd name="csX4" fmla="*/ 161448 w 718774"/>
              <a:gd name="csY4" fmla="*/ 238854 h 908973"/>
              <a:gd name="csX5" fmla="*/ 110581 w 718774"/>
              <a:gd name="csY5" fmla="*/ 274246 h 908973"/>
              <a:gd name="csX6" fmla="*/ 137120 w 718774"/>
              <a:gd name="csY6" fmla="*/ 320684 h 908973"/>
              <a:gd name="csX7" fmla="*/ 130485 w 718774"/>
              <a:gd name="csY7" fmla="*/ 331748 h 908973"/>
              <a:gd name="csX8" fmla="*/ 84047 w 718774"/>
              <a:gd name="csY8" fmla="*/ 325113 h 908973"/>
              <a:gd name="csX9" fmla="*/ 66348 w 718774"/>
              <a:gd name="csY9" fmla="*/ 325113 h 908973"/>
              <a:gd name="csX10" fmla="*/ 30963 w 718774"/>
              <a:gd name="csY10" fmla="*/ 331748 h 908973"/>
              <a:gd name="csX11" fmla="*/ 19904 w 718774"/>
              <a:gd name="csY11" fmla="*/ 336165 h 908973"/>
              <a:gd name="csX12" fmla="*/ 0 w 718774"/>
              <a:gd name="csY12" fmla="*/ 413572 h 908973"/>
              <a:gd name="csX13" fmla="*/ 8846 w 718774"/>
              <a:gd name="csY13" fmla="*/ 424630 h 908973"/>
              <a:gd name="csX14" fmla="*/ 13275 w 718774"/>
              <a:gd name="csY14" fmla="*/ 484343 h 908973"/>
              <a:gd name="csX15" fmla="*/ 22116 w 718774"/>
              <a:gd name="csY15" fmla="*/ 524153 h 908973"/>
              <a:gd name="csX16" fmla="*/ 86259 w 718774"/>
              <a:gd name="csY16" fmla="*/ 497619 h 908973"/>
              <a:gd name="csX17" fmla="*/ 108375 w 718774"/>
              <a:gd name="csY17" fmla="*/ 493190 h 908973"/>
              <a:gd name="csX18" fmla="*/ 145966 w 718774"/>
              <a:gd name="csY18" fmla="*/ 488767 h 908973"/>
              <a:gd name="csX19" fmla="*/ 210109 w 718774"/>
              <a:gd name="csY19" fmla="*/ 479914 h 908973"/>
              <a:gd name="csX20" fmla="*/ 307420 w 718774"/>
              <a:gd name="csY20" fmla="*/ 471074 h 908973"/>
              <a:gd name="csX21" fmla="*/ 322901 w 718774"/>
              <a:gd name="csY21" fmla="*/ 526364 h 908973"/>
              <a:gd name="csX22" fmla="*/ 302997 w 718774"/>
              <a:gd name="csY22" fmla="*/ 546269 h 908973"/>
              <a:gd name="csX23" fmla="*/ 338383 w 718774"/>
              <a:gd name="csY23" fmla="*/ 621469 h 908973"/>
              <a:gd name="csX24" fmla="*/ 336171 w 718774"/>
              <a:gd name="csY24" fmla="*/ 685606 h 908973"/>
              <a:gd name="csX25" fmla="*/ 413578 w 718774"/>
              <a:gd name="csY25" fmla="*/ 665702 h 908973"/>
              <a:gd name="csX26" fmla="*/ 462227 w 718774"/>
              <a:gd name="csY26" fmla="*/ 743102 h 908973"/>
              <a:gd name="csX27" fmla="*/ 508671 w 718774"/>
              <a:gd name="csY27" fmla="*/ 880222 h 908973"/>
              <a:gd name="csX28" fmla="*/ 532999 w 718774"/>
              <a:gd name="csY28" fmla="*/ 908973 h 908973"/>
              <a:gd name="csX29" fmla="*/ 581655 w 718774"/>
              <a:gd name="csY29" fmla="*/ 880222 h 908973"/>
              <a:gd name="csX30" fmla="*/ 566173 w 718774"/>
              <a:gd name="csY30" fmla="*/ 829361 h 908973"/>
              <a:gd name="csX31" fmla="*/ 707711 w 718774"/>
              <a:gd name="csY31" fmla="*/ 736473 h 908973"/>
              <a:gd name="csX32" fmla="*/ 718774 w 718774"/>
              <a:gd name="csY32" fmla="*/ 701082 h 908973"/>
              <a:gd name="csX33" fmla="*/ 663478 w 718774"/>
              <a:gd name="csY33" fmla="*/ 656849 h 908973"/>
              <a:gd name="csX34" fmla="*/ 676748 w 718774"/>
              <a:gd name="csY34" fmla="*/ 592713 h 908973"/>
              <a:gd name="csX35" fmla="*/ 612611 w 718774"/>
              <a:gd name="csY35" fmla="*/ 577231 h 908973"/>
              <a:gd name="csX36" fmla="*/ 537411 w 718774"/>
              <a:gd name="csY36" fmla="*/ 601565 h 908973"/>
              <a:gd name="csX37" fmla="*/ 521929 w 718774"/>
              <a:gd name="csY37" fmla="*/ 599353 h 908973"/>
              <a:gd name="csX38" fmla="*/ 517500 w 718774"/>
              <a:gd name="csY38" fmla="*/ 566173 h 908973"/>
              <a:gd name="csX39" fmla="*/ 548469 w 718774"/>
              <a:gd name="csY39" fmla="*/ 462227 h 908973"/>
              <a:gd name="csX40" fmla="*/ 575002 w 718774"/>
              <a:gd name="csY40" fmla="*/ 440111 h 908973"/>
              <a:gd name="csX41" fmla="*/ 581637 w 718774"/>
              <a:gd name="csY41" fmla="*/ 364911 h 908973"/>
              <a:gd name="csX42" fmla="*/ 524515 w 718774"/>
              <a:gd name="csY42" fmla="*/ 152590 h 908973"/>
              <a:gd name="csX43" fmla="*/ 362716 w 718774"/>
              <a:gd name="csY43" fmla="*/ 61919 h 908973"/>
              <a:gd name="csX44" fmla="*/ 380403 w 718774"/>
              <a:gd name="csY44" fmla="*/ 35380 h 908973"/>
              <a:gd name="csX45" fmla="*/ 457810 w 718774"/>
              <a:gd name="csY45" fmla="*/ 39809 h 908973"/>
              <a:gd name="csX46" fmla="*/ 537428 w 718774"/>
              <a:gd name="csY46" fmla="*/ 24328 h 908973"/>
              <a:gd name="csX47" fmla="*/ 499831 w 718774"/>
              <a:gd name="csY47" fmla="*/ 4423 h 908973"/>
              <a:gd name="csX48" fmla="*/ 387038 w 718774"/>
              <a:gd name="csY48" fmla="*/ 0 h 908973"/>
              <a:gd name="csX49" fmla="*/ 342800 w 718774"/>
              <a:gd name="csY49" fmla="*/ 39809 h 908973"/>
              <a:gd name="csX50" fmla="*/ 362716 w 718774"/>
              <a:gd name="csY50" fmla="*/ 61919 h 908973"/>
              <a:gd name="csX51" fmla="*/ 95105 w 718774"/>
              <a:gd name="csY51" fmla="*/ 121633 h 908973"/>
              <a:gd name="csX52" fmla="*/ 79624 w 718774"/>
              <a:gd name="csY52" fmla="*/ 79607 h 908973"/>
              <a:gd name="csX53" fmla="*/ 115010 w 718774"/>
              <a:gd name="csY53" fmla="*/ 42015 h 908973"/>
              <a:gd name="csX54" fmla="*/ 249924 w 718774"/>
              <a:gd name="csY54" fmla="*/ 44227 h 908973"/>
              <a:gd name="csX55" fmla="*/ 294156 w 718774"/>
              <a:gd name="csY55" fmla="*/ 59708 h 908973"/>
              <a:gd name="csX56" fmla="*/ 294156 w 718774"/>
              <a:gd name="csY56" fmla="*/ 70772 h 908973"/>
              <a:gd name="csX57" fmla="*/ 148190 w 718774"/>
              <a:gd name="csY57" fmla="*/ 72983 h 908973"/>
              <a:gd name="csX58" fmla="*/ 95105 w 718774"/>
              <a:gd name="csY58" fmla="*/ 121633 h 90897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</a:cxnLst>
            <a:rect l="l" t="t" r="r" b="b"/>
            <a:pathLst>
              <a:path w="718774" h="908973" extrusionOk="0">
                <a:moveTo>
                  <a:pt x="524515" y="152590"/>
                </a:moveTo>
                <a:lnTo>
                  <a:pt x="429059" y="174712"/>
                </a:lnTo>
                <a:lnTo>
                  <a:pt x="260976" y="199039"/>
                </a:lnTo>
                <a:lnTo>
                  <a:pt x="194628" y="223373"/>
                </a:lnTo>
                <a:lnTo>
                  <a:pt x="161448" y="238854"/>
                </a:lnTo>
                <a:lnTo>
                  <a:pt x="110581" y="274246"/>
                </a:lnTo>
                <a:lnTo>
                  <a:pt x="137120" y="320684"/>
                </a:lnTo>
                <a:lnTo>
                  <a:pt x="130485" y="331748"/>
                </a:lnTo>
                <a:lnTo>
                  <a:pt x="84047" y="325113"/>
                </a:lnTo>
                <a:lnTo>
                  <a:pt x="66348" y="325113"/>
                </a:lnTo>
                <a:lnTo>
                  <a:pt x="30963" y="331748"/>
                </a:lnTo>
                <a:lnTo>
                  <a:pt x="19904" y="336165"/>
                </a:lnTo>
                <a:lnTo>
                  <a:pt x="0" y="413572"/>
                </a:lnTo>
                <a:lnTo>
                  <a:pt x="8846" y="424630"/>
                </a:lnTo>
                <a:lnTo>
                  <a:pt x="13275" y="484343"/>
                </a:lnTo>
                <a:lnTo>
                  <a:pt x="22116" y="524153"/>
                </a:lnTo>
                <a:lnTo>
                  <a:pt x="86259" y="497619"/>
                </a:lnTo>
                <a:lnTo>
                  <a:pt x="108375" y="493190"/>
                </a:lnTo>
                <a:lnTo>
                  <a:pt x="145966" y="488767"/>
                </a:lnTo>
                <a:lnTo>
                  <a:pt x="210109" y="479914"/>
                </a:lnTo>
                <a:lnTo>
                  <a:pt x="307420" y="471074"/>
                </a:lnTo>
                <a:lnTo>
                  <a:pt x="322901" y="526364"/>
                </a:lnTo>
                <a:lnTo>
                  <a:pt x="302997" y="546269"/>
                </a:lnTo>
                <a:lnTo>
                  <a:pt x="338383" y="621469"/>
                </a:lnTo>
                <a:lnTo>
                  <a:pt x="336171" y="685606"/>
                </a:lnTo>
                <a:lnTo>
                  <a:pt x="413578" y="665702"/>
                </a:lnTo>
                <a:lnTo>
                  <a:pt x="462227" y="743102"/>
                </a:lnTo>
                <a:lnTo>
                  <a:pt x="508671" y="880222"/>
                </a:lnTo>
                <a:lnTo>
                  <a:pt x="532999" y="908973"/>
                </a:lnTo>
                <a:lnTo>
                  <a:pt x="581655" y="880222"/>
                </a:lnTo>
                <a:lnTo>
                  <a:pt x="566173" y="829361"/>
                </a:lnTo>
                <a:lnTo>
                  <a:pt x="707711" y="736473"/>
                </a:lnTo>
                <a:lnTo>
                  <a:pt x="718774" y="701082"/>
                </a:lnTo>
                <a:lnTo>
                  <a:pt x="663478" y="656849"/>
                </a:lnTo>
                <a:lnTo>
                  <a:pt x="676748" y="592713"/>
                </a:lnTo>
                <a:lnTo>
                  <a:pt x="612611" y="577231"/>
                </a:lnTo>
                <a:lnTo>
                  <a:pt x="537411" y="601565"/>
                </a:lnTo>
                <a:lnTo>
                  <a:pt x="521929" y="599353"/>
                </a:lnTo>
                <a:lnTo>
                  <a:pt x="517500" y="566173"/>
                </a:lnTo>
                <a:lnTo>
                  <a:pt x="548469" y="462227"/>
                </a:lnTo>
                <a:lnTo>
                  <a:pt x="575002" y="440111"/>
                </a:lnTo>
                <a:lnTo>
                  <a:pt x="581637" y="364911"/>
                </a:lnTo>
                <a:lnTo>
                  <a:pt x="524515" y="152590"/>
                </a:lnTo>
                <a:close/>
                <a:moveTo>
                  <a:pt x="362716" y="61919"/>
                </a:moveTo>
                <a:lnTo>
                  <a:pt x="380403" y="35380"/>
                </a:lnTo>
                <a:lnTo>
                  <a:pt x="457810" y="39809"/>
                </a:lnTo>
                <a:lnTo>
                  <a:pt x="537428" y="24328"/>
                </a:lnTo>
                <a:lnTo>
                  <a:pt x="499831" y="4423"/>
                </a:lnTo>
                <a:lnTo>
                  <a:pt x="387038" y="0"/>
                </a:lnTo>
                <a:lnTo>
                  <a:pt x="342800" y="39809"/>
                </a:lnTo>
                <a:lnTo>
                  <a:pt x="362716" y="61919"/>
                </a:lnTo>
                <a:close/>
                <a:moveTo>
                  <a:pt x="95105" y="121633"/>
                </a:moveTo>
                <a:lnTo>
                  <a:pt x="79624" y="79607"/>
                </a:lnTo>
                <a:lnTo>
                  <a:pt x="115010" y="42015"/>
                </a:lnTo>
                <a:lnTo>
                  <a:pt x="249924" y="44227"/>
                </a:lnTo>
                <a:lnTo>
                  <a:pt x="294156" y="59708"/>
                </a:lnTo>
                <a:lnTo>
                  <a:pt x="294156" y="70772"/>
                </a:lnTo>
                <a:lnTo>
                  <a:pt x="148190" y="72983"/>
                </a:lnTo>
                <a:lnTo>
                  <a:pt x="95105" y="121633"/>
                </a:lnTo>
                <a:close/>
              </a:path>
            </a:pathLst>
          </a:custGeom>
          <a:solidFill>
            <a:srgbClr val="7B1932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8" name="Freihandform: Form 177"/>
          <p:cNvSpPr/>
          <p:nvPr/>
        </p:nvSpPr>
        <p:spPr bwMode="auto">
          <a:xfrm>
            <a:off x="1715419" y="936080"/>
            <a:ext cx="1203123" cy="864751"/>
          </a:xfrm>
          <a:custGeom>
            <a:avLst/>
            <a:gdLst>
              <a:gd name="csX0" fmla="*/ 889253 w 1203123"/>
              <a:gd name="csY0" fmla="*/ 139332 h 864752"/>
              <a:gd name="csX1" fmla="*/ 842625 w 1203123"/>
              <a:gd name="csY1" fmla="*/ 145967 h 864752"/>
              <a:gd name="csX2" fmla="*/ 793969 w 1203123"/>
              <a:gd name="csY2" fmla="*/ 117216 h 864752"/>
              <a:gd name="csX3" fmla="*/ 586072 w 1203123"/>
              <a:gd name="csY3" fmla="*/ 108369 h 864752"/>
              <a:gd name="csX4" fmla="*/ 488761 w 1203123"/>
              <a:gd name="csY4" fmla="*/ 137120 h 864752"/>
              <a:gd name="csX5" fmla="*/ 409149 w 1203123"/>
              <a:gd name="csY5" fmla="*/ 194616 h 864752"/>
              <a:gd name="csX6" fmla="*/ 285298 w 1203123"/>
              <a:gd name="csY6" fmla="*/ 320684 h 864752"/>
              <a:gd name="csX7" fmla="*/ 280875 w 1203123"/>
              <a:gd name="csY7" fmla="*/ 340583 h 864752"/>
              <a:gd name="csX8" fmla="*/ 340589 w 1203123"/>
              <a:gd name="csY8" fmla="*/ 384821 h 864752"/>
              <a:gd name="csX9" fmla="*/ 360487 w 1203123"/>
              <a:gd name="csY9" fmla="*/ 424624 h 864752"/>
              <a:gd name="csX10" fmla="*/ 298568 w 1203123"/>
              <a:gd name="csY10" fmla="*/ 488767 h 864752"/>
              <a:gd name="csX11" fmla="*/ 267600 w 1203123"/>
              <a:gd name="csY11" fmla="*/ 442323 h 864752"/>
              <a:gd name="csX12" fmla="*/ 225585 w 1203123"/>
              <a:gd name="csY12" fmla="*/ 413578 h 864752"/>
              <a:gd name="csX13" fmla="*/ 207886 w 1203123"/>
              <a:gd name="csY13" fmla="*/ 417995 h 864752"/>
              <a:gd name="csX14" fmla="*/ 199045 w 1203123"/>
              <a:gd name="csY14" fmla="*/ 526364 h 864752"/>
              <a:gd name="csX15" fmla="*/ 170294 w 1203123"/>
              <a:gd name="csY15" fmla="*/ 749737 h 864752"/>
              <a:gd name="csX16" fmla="*/ 201257 w 1203123"/>
              <a:gd name="csY16" fmla="*/ 809451 h 864752"/>
              <a:gd name="csX17" fmla="*/ 225590 w 1203123"/>
              <a:gd name="csY17" fmla="*/ 807239 h 864752"/>
              <a:gd name="csX18" fmla="*/ 265394 w 1203123"/>
              <a:gd name="csY18" fmla="*/ 776276 h 864752"/>
              <a:gd name="csX19" fmla="*/ 283087 w 1203123"/>
              <a:gd name="csY19" fmla="*/ 738679 h 864752"/>
              <a:gd name="csX20" fmla="*/ 336171 w 1203123"/>
              <a:gd name="csY20" fmla="*/ 718775 h 864752"/>
              <a:gd name="csX21" fmla="*/ 358287 w 1203123"/>
              <a:gd name="csY21" fmla="*/ 740891 h 864752"/>
              <a:gd name="csX22" fmla="*/ 384821 w 1203123"/>
              <a:gd name="csY22" fmla="*/ 740891 h 864752"/>
              <a:gd name="csX23" fmla="*/ 457804 w 1203123"/>
              <a:gd name="csY23" fmla="*/ 732044 h 864752"/>
              <a:gd name="csX24" fmla="*/ 508671 w 1203123"/>
              <a:gd name="csY24" fmla="*/ 705511 h 864752"/>
              <a:gd name="csX25" fmla="*/ 517518 w 1203123"/>
              <a:gd name="csY25" fmla="*/ 727627 h 864752"/>
              <a:gd name="csX26" fmla="*/ 513089 w 1203123"/>
              <a:gd name="csY26" fmla="*/ 765224 h 864752"/>
              <a:gd name="csX27" fmla="*/ 552898 w 1203123"/>
              <a:gd name="csY27" fmla="*/ 791764 h 864752"/>
              <a:gd name="csX28" fmla="*/ 546269 w 1203123"/>
              <a:gd name="csY28" fmla="*/ 827149 h 864752"/>
              <a:gd name="csX29" fmla="*/ 619252 w 1203123"/>
              <a:gd name="csY29" fmla="*/ 811668 h 864752"/>
              <a:gd name="csX30" fmla="*/ 720986 w 1203123"/>
              <a:gd name="csY30" fmla="*/ 805033 h 864752"/>
              <a:gd name="csX31" fmla="*/ 776277 w 1203123"/>
              <a:gd name="csY31" fmla="*/ 791769 h 864752"/>
              <a:gd name="csX32" fmla="*/ 827144 w 1203123"/>
              <a:gd name="csY32" fmla="*/ 831573 h 864752"/>
              <a:gd name="csX33" fmla="*/ 851477 w 1203123"/>
              <a:gd name="csY33" fmla="*/ 824938 h 864752"/>
              <a:gd name="csX34" fmla="*/ 920031 w 1203123"/>
              <a:gd name="csY34" fmla="*/ 864753 h 864752"/>
              <a:gd name="csX35" fmla="*/ 1001861 w 1203123"/>
              <a:gd name="csY35" fmla="*/ 862535 h 864752"/>
              <a:gd name="csX36" fmla="*/ 1026195 w 1203123"/>
              <a:gd name="csY36" fmla="*/ 855906 h 864752"/>
              <a:gd name="csX37" fmla="*/ 1092543 w 1203123"/>
              <a:gd name="csY37" fmla="*/ 827155 h 864752"/>
              <a:gd name="csX38" fmla="*/ 1203124 w 1203123"/>
              <a:gd name="csY38" fmla="*/ 796187 h 864752"/>
              <a:gd name="csX39" fmla="*/ 1156680 w 1203123"/>
              <a:gd name="csY39" fmla="*/ 659067 h 864752"/>
              <a:gd name="csX40" fmla="*/ 1108030 w 1203123"/>
              <a:gd name="csY40" fmla="*/ 581666 h 864752"/>
              <a:gd name="csX41" fmla="*/ 1030624 w 1203123"/>
              <a:gd name="csY41" fmla="*/ 601570 h 864752"/>
              <a:gd name="csX42" fmla="*/ 1032835 w 1203123"/>
              <a:gd name="csY42" fmla="*/ 537434 h 864752"/>
              <a:gd name="csX43" fmla="*/ 997449 w 1203123"/>
              <a:gd name="csY43" fmla="*/ 462233 h 864752"/>
              <a:gd name="csX44" fmla="*/ 1017354 w 1203123"/>
              <a:gd name="csY44" fmla="*/ 442329 h 864752"/>
              <a:gd name="csX45" fmla="*/ 1001873 w 1203123"/>
              <a:gd name="csY45" fmla="*/ 387038 h 864752"/>
              <a:gd name="csX46" fmla="*/ 904562 w 1203123"/>
              <a:gd name="csY46" fmla="*/ 395879 h 864752"/>
              <a:gd name="csX47" fmla="*/ 840419 w 1203123"/>
              <a:gd name="csY47" fmla="*/ 404731 h 864752"/>
              <a:gd name="csX48" fmla="*/ 802827 w 1203123"/>
              <a:gd name="csY48" fmla="*/ 409154 h 864752"/>
              <a:gd name="csX49" fmla="*/ 780711 w 1203123"/>
              <a:gd name="csY49" fmla="*/ 413583 h 864752"/>
              <a:gd name="csX50" fmla="*/ 716569 w 1203123"/>
              <a:gd name="csY50" fmla="*/ 440117 h 864752"/>
              <a:gd name="csX51" fmla="*/ 707728 w 1203123"/>
              <a:gd name="csY51" fmla="*/ 400308 h 864752"/>
              <a:gd name="csX52" fmla="*/ 703299 w 1203123"/>
              <a:gd name="csY52" fmla="*/ 340594 h 864752"/>
              <a:gd name="csX53" fmla="*/ 694453 w 1203123"/>
              <a:gd name="csY53" fmla="*/ 329536 h 864752"/>
              <a:gd name="csX54" fmla="*/ 714357 w 1203123"/>
              <a:gd name="csY54" fmla="*/ 252130 h 864752"/>
              <a:gd name="csX55" fmla="*/ 725415 w 1203123"/>
              <a:gd name="csY55" fmla="*/ 247712 h 864752"/>
              <a:gd name="csX56" fmla="*/ 760801 w 1203123"/>
              <a:gd name="csY56" fmla="*/ 241077 h 864752"/>
              <a:gd name="csX57" fmla="*/ 778500 w 1203123"/>
              <a:gd name="csY57" fmla="*/ 241077 h 864752"/>
              <a:gd name="csX58" fmla="*/ 824938 w 1203123"/>
              <a:gd name="csY58" fmla="*/ 247712 h 864752"/>
              <a:gd name="csX59" fmla="*/ 831573 w 1203123"/>
              <a:gd name="csY59" fmla="*/ 236648 h 864752"/>
              <a:gd name="csX60" fmla="*/ 805033 w 1203123"/>
              <a:gd name="csY60" fmla="*/ 190210 h 864752"/>
              <a:gd name="csX61" fmla="*/ 855900 w 1203123"/>
              <a:gd name="csY61" fmla="*/ 154819 h 864752"/>
              <a:gd name="csX62" fmla="*/ 889253 w 1203123"/>
              <a:gd name="csY62" fmla="*/ 139332 h 864752"/>
              <a:gd name="csX63" fmla="*/ 740896 w 1203123"/>
              <a:gd name="csY63" fmla="*/ 39809 h 864752"/>
              <a:gd name="csX64" fmla="*/ 732050 w 1203123"/>
              <a:gd name="csY64" fmla="*/ 8846 h 864752"/>
              <a:gd name="csX65" fmla="*/ 681183 w 1203123"/>
              <a:gd name="csY65" fmla="*/ 0 h 864752"/>
              <a:gd name="csX66" fmla="*/ 641374 w 1203123"/>
              <a:gd name="csY66" fmla="*/ 15481 h 864752"/>
              <a:gd name="csX67" fmla="*/ 651389 w 1203123"/>
              <a:gd name="csY67" fmla="*/ 38859 h 864752"/>
              <a:gd name="csX68" fmla="*/ 740896 w 1203123"/>
              <a:gd name="csY68" fmla="*/ 39809 h 864752"/>
              <a:gd name="csX69" fmla="*/ 375974 w 1203123"/>
              <a:gd name="csY69" fmla="*/ 72983 h 864752"/>
              <a:gd name="csX70" fmla="*/ 524158 w 1203123"/>
              <a:gd name="csY70" fmla="*/ 61919 h 864752"/>
              <a:gd name="csX71" fmla="*/ 625893 w 1203123"/>
              <a:gd name="csY71" fmla="*/ 35386 h 864752"/>
              <a:gd name="csX72" fmla="*/ 605982 w 1203123"/>
              <a:gd name="csY72" fmla="*/ 17693 h 864752"/>
              <a:gd name="csX73" fmla="*/ 420207 w 1203123"/>
              <a:gd name="csY73" fmla="*/ 17693 h 864752"/>
              <a:gd name="csX74" fmla="*/ 358281 w 1203123"/>
              <a:gd name="csY74" fmla="*/ 44232 h 864752"/>
              <a:gd name="csX75" fmla="*/ 375974 w 1203123"/>
              <a:gd name="csY75" fmla="*/ 72983 h 864752"/>
              <a:gd name="csX76" fmla="*/ 48655 w 1203123"/>
              <a:gd name="csY76" fmla="*/ 130485 h 864752"/>
              <a:gd name="csX77" fmla="*/ 15481 w 1203123"/>
              <a:gd name="csY77" fmla="*/ 119421 h 864752"/>
              <a:gd name="csX78" fmla="*/ 24328 w 1203123"/>
              <a:gd name="csY78" fmla="*/ 110581 h 864752"/>
              <a:gd name="csX79" fmla="*/ 209856 w 1203123"/>
              <a:gd name="csY79" fmla="*/ 82112 h 864752"/>
              <a:gd name="csX80" fmla="*/ 300780 w 1203123"/>
              <a:gd name="csY80" fmla="*/ 101734 h 864752"/>
              <a:gd name="csX81" fmla="*/ 298568 w 1203123"/>
              <a:gd name="csY81" fmla="*/ 112792 h 864752"/>
              <a:gd name="csX82" fmla="*/ 159749 w 1203123"/>
              <a:gd name="csY82" fmla="*/ 122595 h 864752"/>
              <a:gd name="csX83" fmla="*/ 48655 w 1203123"/>
              <a:gd name="csY83" fmla="*/ 130485 h 864752"/>
              <a:gd name="csX84" fmla="*/ 28751 w 1203123"/>
              <a:gd name="csY84" fmla="*/ 214527 h 864752"/>
              <a:gd name="csX85" fmla="*/ 6635 w 1203123"/>
              <a:gd name="csY85" fmla="*/ 201257 h 864752"/>
              <a:gd name="csX86" fmla="*/ 0 w 1203123"/>
              <a:gd name="csY86" fmla="*/ 168083 h 864752"/>
              <a:gd name="csX87" fmla="*/ 39809 w 1203123"/>
              <a:gd name="csY87" fmla="*/ 150390 h 864752"/>
              <a:gd name="csX88" fmla="*/ 59719 w 1203123"/>
              <a:gd name="csY88" fmla="*/ 172506 h 864752"/>
              <a:gd name="csX89" fmla="*/ 46444 w 1203123"/>
              <a:gd name="csY89" fmla="*/ 210103 h 864752"/>
              <a:gd name="csX90" fmla="*/ 28751 w 1203123"/>
              <a:gd name="csY90" fmla="*/ 214527 h 86475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  <a:cxn ang="0">
                <a:pos x="csX87" y="csY87"/>
              </a:cxn>
              <a:cxn ang="0">
                <a:pos x="csX88" y="csY88"/>
              </a:cxn>
              <a:cxn ang="0">
                <a:pos x="csX89" y="csY89"/>
              </a:cxn>
              <a:cxn ang="0">
                <a:pos x="csX90" y="csY90"/>
              </a:cxn>
            </a:cxnLst>
            <a:rect l="l" t="t" r="r" b="b"/>
            <a:pathLst>
              <a:path w="1203123" h="864752" extrusionOk="0">
                <a:moveTo>
                  <a:pt x="889253" y="139332"/>
                </a:moveTo>
                <a:lnTo>
                  <a:pt x="842625" y="145967"/>
                </a:lnTo>
                <a:lnTo>
                  <a:pt x="793969" y="117216"/>
                </a:lnTo>
                <a:lnTo>
                  <a:pt x="586072" y="108369"/>
                </a:lnTo>
                <a:lnTo>
                  <a:pt x="488761" y="137120"/>
                </a:lnTo>
                <a:lnTo>
                  <a:pt x="409149" y="194616"/>
                </a:lnTo>
                <a:lnTo>
                  <a:pt x="285298" y="320684"/>
                </a:lnTo>
                <a:lnTo>
                  <a:pt x="280875" y="340583"/>
                </a:lnTo>
                <a:lnTo>
                  <a:pt x="340589" y="384821"/>
                </a:lnTo>
                <a:lnTo>
                  <a:pt x="360487" y="424624"/>
                </a:lnTo>
                <a:lnTo>
                  <a:pt x="298568" y="488767"/>
                </a:lnTo>
                <a:lnTo>
                  <a:pt x="267600" y="442323"/>
                </a:lnTo>
                <a:lnTo>
                  <a:pt x="225585" y="413578"/>
                </a:lnTo>
                <a:lnTo>
                  <a:pt x="207886" y="417995"/>
                </a:lnTo>
                <a:lnTo>
                  <a:pt x="199045" y="526364"/>
                </a:lnTo>
                <a:lnTo>
                  <a:pt x="170294" y="749737"/>
                </a:lnTo>
                <a:lnTo>
                  <a:pt x="201257" y="809451"/>
                </a:lnTo>
                <a:lnTo>
                  <a:pt x="225590" y="807239"/>
                </a:lnTo>
                <a:lnTo>
                  <a:pt x="265394" y="776276"/>
                </a:lnTo>
                <a:lnTo>
                  <a:pt x="283087" y="738679"/>
                </a:lnTo>
                <a:lnTo>
                  <a:pt x="336171" y="718775"/>
                </a:lnTo>
                <a:lnTo>
                  <a:pt x="358287" y="740891"/>
                </a:lnTo>
                <a:lnTo>
                  <a:pt x="384821" y="740891"/>
                </a:lnTo>
                <a:lnTo>
                  <a:pt x="457804" y="732044"/>
                </a:lnTo>
                <a:lnTo>
                  <a:pt x="508671" y="705511"/>
                </a:lnTo>
                <a:lnTo>
                  <a:pt x="517518" y="727627"/>
                </a:lnTo>
                <a:lnTo>
                  <a:pt x="513089" y="765224"/>
                </a:lnTo>
                <a:lnTo>
                  <a:pt x="552898" y="791764"/>
                </a:lnTo>
                <a:lnTo>
                  <a:pt x="546269" y="827149"/>
                </a:lnTo>
                <a:lnTo>
                  <a:pt x="619252" y="811668"/>
                </a:lnTo>
                <a:lnTo>
                  <a:pt x="720986" y="805033"/>
                </a:lnTo>
                <a:lnTo>
                  <a:pt x="776277" y="791769"/>
                </a:lnTo>
                <a:lnTo>
                  <a:pt x="827144" y="831573"/>
                </a:lnTo>
                <a:lnTo>
                  <a:pt x="851477" y="824938"/>
                </a:lnTo>
                <a:lnTo>
                  <a:pt x="920031" y="864753"/>
                </a:lnTo>
                <a:lnTo>
                  <a:pt x="1001861" y="862535"/>
                </a:lnTo>
                <a:lnTo>
                  <a:pt x="1026195" y="855906"/>
                </a:lnTo>
                <a:lnTo>
                  <a:pt x="1092543" y="827155"/>
                </a:lnTo>
                <a:lnTo>
                  <a:pt x="1203124" y="796187"/>
                </a:lnTo>
                <a:lnTo>
                  <a:pt x="1156680" y="659067"/>
                </a:lnTo>
                <a:lnTo>
                  <a:pt x="1108030" y="581666"/>
                </a:lnTo>
                <a:lnTo>
                  <a:pt x="1030624" y="601570"/>
                </a:lnTo>
                <a:lnTo>
                  <a:pt x="1032835" y="537434"/>
                </a:lnTo>
                <a:lnTo>
                  <a:pt x="997449" y="462233"/>
                </a:lnTo>
                <a:lnTo>
                  <a:pt x="1017354" y="442329"/>
                </a:lnTo>
                <a:lnTo>
                  <a:pt x="1001873" y="387038"/>
                </a:lnTo>
                <a:lnTo>
                  <a:pt x="904562" y="395879"/>
                </a:lnTo>
                <a:lnTo>
                  <a:pt x="840419" y="404731"/>
                </a:lnTo>
                <a:lnTo>
                  <a:pt x="802827" y="409154"/>
                </a:lnTo>
                <a:lnTo>
                  <a:pt x="780711" y="413583"/>
                </a:lnTo>
                <a:lnTo>
                  <a:pt x="716569" y="440117"/>
                </a:lnTo>
                <a:lnTo>
                  <a:pt x="707728" y="400308"/>
                </a:lnTo>
                <a:lnTo>
                  <a:pt x="703299" y="340594"/>
                </a:lnTo>
                <a:lnTo>
                  <a:pt x="694453" y="329536"/>
                </a:lnTo>
                <a:lnTo>
                  <a:pt x="714357" y="252130"/>
                </a:lnTo>
                <a:lnTo>
                  <a:pt x="725415" y="247712"/>
                </a:lnTo>
                <a:lnTo>
                  <a:pt x="760801" y="241077"/>
                </a:lnTo>
                <a:lnTo>
                  <a:pt x="778500" y="241077"/>
                </a:lnTo>
                <a:lnTo>
                  <a:pt x="824938" y="247712"/>
                </a:lnTo>
                <a:lnTo>
                  <a:pt x="831573" y="236648"/>
                </a:lnTo>
                <a:lnTo>
                  <a:pt x="805033" y="190210"/>
                </a:lnTo>
                <a:lnTo>
                  <a:pt x="855900" y="154819"/>
                </a:lnTo>
                <a:lnTo>
                  <a:pt x="889253" y="139332"/>
                </a:lnTo>
                <a:close/>
                <a:moveTo>
                  <a:pt x="740896" y="39809"/>
                </a:moveTo>
                <a:lnTo>
                  <a:pt x="732050" y="8846"/>
                </a:lnTo>
                <a:lnTo>
                  <a:pt x="681183" y="0"/>
                </a:lnTo>
                <a:lnTo>
                  <a:pt x="641374" y="15481"/>
                </a:lnTo>
                <a:lnTo>
                  <a:pt x="651389" y="38859"/>
                </a:lnTo>
                <a:lnTo>
                  <a:pt x="740896" y="39809"/>
                </a:lnTo>
                <a:close/>
                <a:moveTo>
                  <a:pt x="375974" y="72983"/>
                </a:moveTo>
                <a:lnTo>
                  <a:pt x="524158" y="61919"/>
                </a:lnTo>
                <a:lnTo>
                  <a:pt x="625893" y="35386"/>
                </a:lnTo>
                <a:lnTo>
                  <a:pt x="605982" y="17693"/>
                </a:lnTo>
                <a:lnTo>
                  <a:pt x="420207" y="17693"/>
                </a:lnTo>
                <a:lnTo>
                  <a:pt x="358281" y="44232"/>
                </a:lnTo>
                <a:lnTo>
                  <a:pt x="375974" y="72983"/>
                </a:lnTo>
                <a:close/>
                <a:moveTo>
                  <a:pt x="48655" y="130485"/>
                </a:moveTo>
                <a:lnTo>
                  <a:pt x="15481" y="119421"/>
                </a:lnTo>
                <a:lnTo>
                  <a:pt x="24328" y="110581"/>
                </a:lnTo>
                <a:lnTo>
                  <a:pt x="209856" y="82112"/>
                </a:lnTo>
                <a:lnTo>
                  <a:pt x="300780" y="101734"/>
                </a:lnTo>
                <a:lnTo>
                  <a:pt x="298568" y="112792"/>
                </a:lnTo>
                <a:lnTo>
                  <a:pt x="159749" y="122595"/>
                </a:lnTo>
                <a:lnTo>
                  <a:pt x="48655" y="130485"/>
                </a:lnTo>
                <a:close/>
                <a:moveTo>
                  <a:pt x="28751" y="214527"/>
                </a:moveTo>
                <a:lnTo>
                  <a:pt x="6635" y="201257"/>
                </a:lnTo>
                <a:lnTo>
                  <a:pt x="0" y="168083"/>
                </a:lnTo>
                <a:lnTo>
                  <a:pt x="39809" y="150390"/>
                </a:lnTo>
                <a:lnTo>
                  <a:pt x="59719" y="172506"/>
                </a:lnTo>
                <a:lnTo>
                  <a:pt x="46444" y="210103"/>
                </a:lnTo>
                <a:lnTo>
                  <a:pt x="28751" y="214527"/>
                </a:lnTo>
                <a:close/>
              </a:path>
            </a:pathLst>
          </a:custGeom>
          <a:solidFill>
            <a:srgbClr val="7B1932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9" name="Freihandform: Form 178"/>
          <p:cNvSpPr/>
          <p:nvPr/>
        </p:nvSpPr>
        <p:spPr bwMode="auto">
          <a:xfrm>
            <a:off x="1447819" y="1155036"/>
            <a:ext cx="1559187" cy="1300428"/>
          </a:xfrm>
          <a:custGeom>
            <a:avLst/>
            <a:gdLst>
              <a:gd name="csX0" fmla="*/ 805022 w 1559187"/>
              <a:gd name="csY0" fmla="*/ 665684 h 1300428"/>
              <a:gd name="csX1" fmla="*/ 813868 w 1559187"/>
              <a:gd name="csY1" fmla="*/ 608188 h 1300428"/>
              <a:gd name="csX2" fmla="*/ 886851 w 1559187"/>
              <a:gd name="csY2" fmla="*/ 592707 h 1300428"/>
              <a:gd name="csX3" fmla="*/ 988586 w 1559187"/>
              <a:gd name="csY3" fmla="*/ 586072 h 1300428"/>
              <a:gd name="csX4" fmla="*/ 1043876 w 1559187"/>
              <a:gd name="csY4" fmla="*/ 572808 h 1300428"/>
              <a:gd name="csX5" fmla="*/ 1094743 w 1559187"/>
              <a:gd name="csY5" fmla="*/ 612611 h 1300428"/>
              <a:gd name="csX6" fmla="*/ 1119077 w 1559187"/>
              <a:gd name="csY6" fmla="*/ 605976 h 1300428"/>
              <a:gd name="csX7" fmla="*/ 1187631 w 1559187"/>
              <a:gd name="csY7" fmla="*/ 645791 h 1300428"/>
              <a:gd name="csX8" fmla="*/ 1269461 w 1559187"/>
              <a:gd name="csY8" fmla="*/ 643574 h 1300428"/>
              <a:gd name="csX9" fmla="*/ 1293794 w 1559187"/>
              <a:gd name="csY9" fmla="*/ 636945 h 1300428"/>
              <a:gd name="csX10" fmla="*/ 1360143 w 1559187"/>
              <a:gd name="csY10" fmla="*/ 608194 h 1300428"/>
              <a:gd name="csX11" fmla="*/ 1470723 w 1559187"/>
              <a:gd name="csY11" fmla="*/ 577225 h 1300428"/>
              <a:gd name="csX12" fmla="*/ 1495051 w 1559187"/>
              <a:gd name="csY12" fmla="*/ 605976 h 1300428"/>
              <a:gd name="csX13" fmla="*/ 1543707 w 1559187"/>
              <a:gd name="csY13" fmla="*/ 577225 h 1300428"/>
              <a:gd name="csX14" fmla="*/ 1559188 w 1559187"/>
              <a:gd name="csY14" fmla="*/ 630310 h 1300428"/>
              <a:gd name="csX15" fmla="*/ 1510538 w 1559187"/>
              <a:gd name="csY15" fmla="*/ 751943 h 1300428"/>
              <a:gd name="csX16" fmla="*/ 1437555 w 1559187"/>
              <a:gd name="csY16" fmla="*/ 820509 h 1300428"/>
              <a:gd name="csX17" fmla="*/ 1355719 w 1559187"/>
              <a:gd name="csY17" fmla="*/ 878005 h 1300428"/>
              <a:gd name="csX18" fmla="*/ 1311487 w 1559187"/>
              <a:gd name="csY18" fmla="*/ 913397 h 1300428"/>
              <a:gd name="csX19" fmla="*/ 1331397 w 1559187"/>
              <a:gd name="csY19" fmla="*/ 995226 h 1300428"/>
              <a:gd name="csX20" fmla="*/ 1267255 w 1559187"/>
              <a:gd name="csY20" fmla="*/ 993009 h 1300428"/>
              <a:gd name="csX21" fmla="*/ 1267255 w 1559187"/>
              <a:gd name="csY21" fmla="*/ 997438 h 1300428"/>
              <a:gd name="csX22" fmla="*/ 1231863 w 1559187"/>
              <a:gd name="csY22" fmla="*/ 979745 h 1300428"/>
              <a:gd name="csX23" fmla="*/ 1234081 w 1559187"/>
              <a:gd name="csY23" fmla="*/ 1059363 h 1300428"/>
              <a:gd name="csX24" fmla="*/ 1185425 w 1559187"/>
              <a:gd name="csY24" fmla="*/ 1251773 h 1300428"/>
              <a:gd name="csX25" fmla="*/ 1178796 w 1559187"/>
              <a:gd name="csY25" fmla="*/ 1251773 h 1300428"/>
              <a:gd name="csX26" fmla="*/ 1096961 w 1559187"/>
              <a:gd name="csY26" fmla="*/ 1300429 h 1300428"/>
              <a:gd name="csX27" fmla="*/ 1070427 w 1559187"/>
              <a:gd name="csY27" fmla="*/ 1280524 h 1300428"/>
              <a:gd name="csX28" fmla="*/ 1035035 w 1559187"/>
              <a:gd name="csY28" fmla="*/ 1207541 h 1300428"/>
              <a:gd name="csX29" fmla="*/ 1019554 w 1559187"/>
              <a:gd name="csY29" fmla="*/ 1185419 h 1300428"/>
              <a:gd name="csX30" fmla="*/ 915608 w 1559187"/>
              <a:gd name="csY30" fmla="*/ 1174361 h 1300428"/>
              <a:gd name="csX31" fmla="*/ 864741 w 1559187"/>
              <a:gd name="csY31" fmla="*/ 1138975 h 1300428"/>
              <a:gd name="csX32" fmla="*/ 833778 w 1559187"/>
              <a:gd name="csY32" fmla="*/ 1147822 h 1300428"/>
              <a:gd name="csX33" fmla="*/ 807239 w 1559187"/>
              <a:gd name="csY33" fmla="*/ 1127917 h 1300428"/>
              <a:gd name="csX34" fmla="*/ 714351 w 1559187"/>
              <a:gd name="csY34" fmla="*/ 1108007 h 1300428"/>
              <a:gd name="csX35" fmla="*/ 659061 w 1559187"/>
              <a:gd name="csY35" fmla="*/ 1114642 h 1300428"/>
              <a:gd name="csX36" fmla="*/ 634727 w 1559187"/>
              <a:gd name="csY36" fmla="*/ 1094737 h 1300428"/>
              <a:gd name="csX37" fmla="*/ 630304 w 1559187"/>
              <a:gd name="csY37" fmla="*/ 1059351 h 1300428"/>
              <a:gd name="csX38" fmla="*/ 683383 w 1559187"/>
              <a:gd name="csY38" fmla="*/ 937713 h 1300428"/>
              <a:gd name="csX39" fmla="*/ 703288 w 1559187"/>
              <a:gd name="csY39" fmla="*/ 802804 h 1300428"/>
              <a:gd name="csX40" fmla="*/ 714351 w 1559187"/>
              <a:gd name="csY40" fmla="*/ 738667 h 1300428"/>
              <a:gd name="csX41" fmla="*/ 732038 w 1559187"/>
              <a:gd name="csY41" fmla="*/ 670107 h 1300428"/>
              <a:gd name="csX42" fmla="*/ 800593 w 1559187"/>
              <a:gd name="csY42" fmla="*/ 672319 h 1300428"/>
              <a:gd name="csX43" fmla="*/ 805022 w 1559187"/>
              <a:gd name="csY43" fmla="*/ 665684 h 1300428"/>
              <a:gd name="csX44" fmla="*/ 112787 w 1559187"/>
              <a:gd name="csY44" fmla="*/ 132685 h 1300428"/>
              <a:gd name="csX45" fmla="*/ 61919 w 1559187"/>
              <a:gd name="csY45" fmla="*/ 126050 h 1300428"/>
              <a:gd name="csX46" fmla="*/ 6629 w 1559187"/>
              <a:gd name="csY46" fmla="*/ 84036 h 1300428"/>
              <a:gd name="csX47" fmla="*/ 0 w 1559187"/>
              <a:gd name="csY47" fmla="*/ 37592 h 1300428"/>
              <a:gd name="csX48" fmla="*/ 123850 w 1559187"/>
              <a:gd name="csY48" fmla="*/ 0 h 1300428"/>
              <a:gd name="csX49" fmla="*/ 185770 w 1559187"/>
              <a:gd name="csY49" fmla="*/ 33168 h 1300428"/>
              <a:gd name="csX50" fmla="*/ 196834 w 1559187"/>
              <a:gd name="csY50" fmla="*/ 48650 h 1300428"/>
              <a:gd name="csX51" fmla="*/ 92076 w 1559187"/>
              <a:gd name="csY51" fmla="*/ 76951 h 1300428"/>
              <a:gd name="csX52" fmla="*/ 112787 w 1559187"/>
              <a:gd name="csY52" fmla="*/ 132685 h 130042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</a:cxnLst>
            <a:rect l="l" t="t" r="r" b="b"/>
            <a:pathLst>
              <a:path w="1559187" h="1300428" extrusionOk="0">
                <a:moveTo>
                  <a:pt x="805022" y="665684"/>
                </a:moveTo>
                <a:lnTo>
                  <a:pt x="813868" y="608188"/>
                </a:lnTo>
                <a:lnTo>
                  <a:pt x="886851" y="592707"/>
                </a:lnTo>
                <a:lnTo>
                  <a:pt x="988586" y="586072"/>
                </a:lnTo>
                <a:lnTo>
                  <a:pt x="1043876" y="572808"/>
                </a:lnTo>
                <a:lnTo>
                  <a:pt x="1094743" y="612611"/>
                </a:lnTo>
                <a:lnTo>
                  <a:pt x="1119077" y="605976"/>
                </a:lnTo>
                <a:lnTo>
                  <a:pt x="1187631" y="645791"/>
                </a:lnTo>
                <a:lnTo>
                  <a:pt x="1269461" y="643574"/>
                </a:lnTo>
                <a:lnTo>
                  <a:pt x="1293794" y="636945"/>
                </a:lnTo>
                <a:lnTo>
                  <a:pt x="1360143" y="608194"/>
                </a:lnTo>
                <a:lnTo>
                  <a:pt x="1470723" y="577225"/>
                </a:lnTo>
                <a:lnTo>
                  <a:pt x="1495051" y="605976"/>
                </a:lnTo>
                <a:lnTo>
                  <a:pt x="1543707" y="577225"/>
                </a:lnTo>
                <a:lnTo>
                  <a:pt x="1559188" y="630310"/>
                </a:lnTo>
                <a:lnTo>
                  <a:pt x="1510538" y="751943"/>
                </a:lnTo>
                <a:lnTo>
                  <a:pt x="1437555" y="820509"/>
                </a:lnTo>
                <a:lnTo>
                  <a:pt x="1355719" y="878005"/>
                </a:lnTo>
                <a:lnTo>
                  <a:pt x="1311487" y="913397"/>
                </a:lnTo>
                <a:lnTo>
                  <a:pt x="1331397" y="995226"/>
                </a:lnTo>
                <a:lnTo>
                  <a:pt x="1267255" y="993009"/>
                </a:lnTo>
                <a:lnTo>
                  <a:pt x="1267255" y="997438"/>
                </a:lnTo>
                <a:lnTo>
                  <a:pt x="1231863" y="979745"/>
                </a:lnTo>
                <a:lnTo>
                  <a:pt x="1234081" y="1059363"/>
                </a:lnTo>
                <a:lnTo>
                  <a:pt x="1185425" y="1251773"/>
                </a:lnTo>
                <a:lnTo>
                  <a:pt x="1178796" y="1251773"/>
                </a:lnTo>
                <a:lnTo>
                  <a:pt x="1096961" y="1300429"/>
                </a:lnTo>
                <a:lnTo>
                  <a:pt x="1070427" y="1280524"/>
                </a:lnTo>
                <a:lnTo>
                  <a:pt x="1035035" y="1207541"/>
                </a:lnTo>
                <a:lnTo>
                  <a:pt x="1019554" y="1185419"/>
                </a:lnTo>
                <a:lnTo>
                  <a:pt x="915608" y="1174361"/>
                </a:lnTo>
                <a:lnTo>
                  <a:pt x="864741" y="1138975"/>
                </a:lnTo>
                <a:lnTo>
                  <a:pt x="833778" y="1147822"/>
                </a:lnTo>
                <a:lnTo>
                  <a:pt x="807239" y="1127917"/>
                </a:lnTo>
                <a:lnTo>
                  <a:pt x="714351" y="1108007"/>
                </a:lnTo>
                <a:lnTo>
                  <a:pt x="659061" y="1114642"/>
                </a:lnTo>
                <a:lnTo>
                  <a:pt x="634727" y="1094737"/>
                </a:lnTo>
                <a:lnTo>
                  <a:pt x="630304" y="1059351"/>
                </a:lnTo>
                <a:lnTo>
                  <a:pt x="683383" y="937713"/>
                </a:lnTo>
                <a:lnTo>
                  <a:pt x="703288" y="802804"/>
                </a:lnTo>
                <a:lnTo>
                  <a:pt x="714351" y="738667"/>
                </a:lnTo>
                <a:lnTo>
                  <a:pt x="732038" y="670107"/>
                </a:lnTo>
                <a:lnTo>
                  <a:pt x="800593" y="672319"/>
                </a:lnTo>
                <a:lnTo>
                  <a:pt x="805022" y="665684"/>
                </a:lnTo>
                <a:close/>
                <a:moveTo>
                  <a:pt x="112787" y="132685"/>
                </a:moveTo>
                <a:lnTo>
                  <a:pt x="61919" y="126050"/>
                </a:lnTo>
                <a:lnTo>
                  <a:pt x="6629" y="84036"/>
                </a:lnTo>
                <a:lnTo>
                  <a:pt x="0" y="37592"/>
                </a:lnTo>
                <a:lnTo>
                  <a:pt x="123850" y="0"/>
                </a:lnTo>
                <a:lnTo>
                  <a:pt x="185770" y="33168"/>
                </a:lnTo>
                <a:lnTo>
                  <a:pt x="196834" y="48650"/>
                </a:lnTo>
                <a:lnTo>
                  <a:pt x="92076" y="76951"/>
                </a:lnTo>
                <a:lnTo>
                  <a:pt x="112787" y="132685"/>
                </a:lnTo>
                <a:close/>
              </a:path>
            </a:pathLst>
          </a:custGeom>
          <a:solidFill>
            <a:srgbClr val="7B1932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0" name="Freihandform: Form 179"/>
          <p:cNvSpPr/>
          <p:nvPr/>
        </p:nvSpPr>
        <p:spPr bwMode="auto">
          <a:xfrm>
            <a:off x="4816107" y="4642745"/>
            <a:ext cx="780601" cy="855894"/>
          </a:xfrm>
          <a:custGeom>
            <a:avLst/>
            <a:gdLst>
              <a:gd name="csX0" fmla="*/ 150384 w 780601"/>
              <a:gd name="csY0" fmla="*/ 849260 h 855894"/>
              <a:gd name="csX1" fmla="*/ 168083 w 780601"/>
              <a:gd name="csY1" fmla="*/ 763001 h 855894"/>
              <a:gd name="csX2" fmla="*/ 245397 w 780601"/>
              <a:gd name="csY2" fmla="*/ 694447 h 855894"/>
              <a:gd name="csX3" fmla="*/ 252020 w 780601"/>
              <a:gd name="csY3" fmla="*/ 687812 h 855894"/>
              <a:gd name="csX4" fmla="*/ 265296 w 780601"/>
              <a:gd name="csY4" fmla="*/ 678965 h 855894"/>
              <a:gd name="csX5" fmla="*/ 329433 w 780601"/>
              <a:gd name="csY5" fmla="*/ 654638 h 855894"/>
              <a:gd name="csX6" fmla="*/ 360401 w 780601"/>
              <a:gd name="csY6" fmla="*/ 579443 h 855894"/>
              <a:gd name="csX7" fmla="*/ 358189 w 780601"/>
              <a:gd name="csY7" fmla="*/ 552903 h 855894"/>
              <a:gd name="csX8" fmla="*/ 358189 w 780601"/>
              <a:gd name="csY8" fmla="*/ 548480 h 855894"/>
              <a:gd name="csX9" fmla="*/ 362607 w 780601"/>
              <a:gd name="csY9" fmla="*/ 546263 h 855894"/>
              <a:gd name="csX10" fmla="*/ 428955 w 780601"/>
              <a:gd name="csY10" fmla="*/ 493184 h 855894"/>
              <a:gd name="csX11" fmla="*/ 444431 w 780601"/>
              <a:gd name="csY11" fmla="*/ 488767 h 855894"/>
              <a:gd name="csX12" fmla="*/ 457706 w 780601"/>
              <a:gd name="csY12" fmla="*/ 446746 h 855894"/>
              <a:gd name="csX13" fmla="*/ 466558 w 780601"/>
              <a:gd name="csY13" fmla="*/ 455592 h 855894"/>
              <a:gd name="csX14" fmla="*/ 497515 w 780601"/>
              <a:gd name="csY14" fmla="*/ 442317 h 855894"/>
              <a:gd name="csX15" fmla="*/ 532890 w 780601"/>
              <a:gd name="csY15" fmla="*/ 371545 h 855894"/>
              <a:gd name="csX16" fmla="*/ 526266 w 780601"/>
              <a:gd name="csY16" fmla="*/ 360487 h 855894"/>
              <a:gd name="csX17" fmla="*/ 557223 w 780601"/>
              <a:gd name="csY17" fmla="*/ 353858 h 855894"/>
              <a:gd name="csX18" fmla="*/ 599249 w 780601"/>
              <a:gd name="csY18" fmla="*/ 382609 h 855894"/>
              <a:gd name="csX19" fmla="*/ 639059 w 780601"/>
              <a:gd name="csY19" fmla="*/ 387033 h 855894"/>
              <a:gd name="csX20" fmla="*/ 656751 w 780601"/>
              <a:gd name="csY20" fmla="*/ 345012 h 855894"/>
              <a:gd name="csX21" fmla="*/ 718665 w 780601"/>
              <a:gd name="csY21" fmla="*/ 322895 h 855894"/>
              <a:gd name="csX22" fmla="*/ 780602 w 780601"/>
              <a:gd name="csY22" fmla="*/ 298562 h 855894"/>
              <a:gd name="csX23" fmla="*/ 716471 w 780601"/>
              <a:gd name="csY23" fmla="*/ 247695 h 855894"/>
              <a:gd name="csX24" fmla="*/ 689926 w 780601"/>
              <a:gd name="csY24" fmla="*/ 241060 h 855894"/>
              <a:gd name="csX25" fmla="*/ 672233 w 780601"/>
              <a:gd name="csY25" fmla="*/ 205674 h 855894"/>
              <a:gd name="csX26" fmla="*/ 625783 w 780601"/>
              <a:gd name="csY26" fmla="*/ 170294 h 855894"/>
              <a:gd name="csX27" fmla="*/ 614725 w 780601"/>
              <a:gd name="csY27" fmla="*/ 143755 h 855894"/>
              <a:gd name="csX28" fmla="*/ 590397 w 780601"/>
              <a:gd name="csY28" fmla="*/ 134909 h 855894"/>
              <a:gd name="csX29" fmla="*/ 588180 w 780601"/>
              <a:gd name="csY29" fmla="*/ 134909 h 855894"/>
              <a:gd name="csX30" fmla="*/ 579351 w 780601"/>
              <a:gd name="csY30" fmla="*/ 141543 h 855894"/>
              <a:gd name="csX31" fmla="*/ 541747 w 780601"/>
              <a:gd name="csY31" fmla="*/ 132697 h 855894"/>
              <a:gd name="csX32" fmla="*/ 506368 w 780601"/>
              <a:gd name="csY32" fmla="*/ 190199 h 855894"/>
              <a:gd name="csX33" fmla="*/ 484240 w 780601"/>
              <a:gd name="csY33" fmla="*/ 174717 h 855894"/>
              <a:gd name="csX34" fmla="*/ 473182 w 780601"/>
              <a:gd name="csY34" fmla="*/ 163660 h 855894"/>
              <a:gd name="csX35" fmla="*/ 457706 w 780601"/>
              <a:gd name="csY35" fmla="*/ 170294 h 855894"/>
              <a:gd name="csX36" fmla="*/ 451077 w 780601"/>
              <a:gd name="csY36" fmla="*/ 172506 h 855894"/>
              <a:gd name="csX37" fmla="*/ 448866 w 780601"/>
              <a:gd name="csY37" fmla="*/ 172506 h 855894"/>
              <a:gd name="csX38" fmla="*/ 413474 w 780601"/>
              <a:gd name="csY38" fmla="*/ 121639 h 855894"/>
              <a:gd name="csX39" fmla="*/ 347131 w 780601"/>
              <a:gd name="csY39" fmla="*/ 0 h 855894"/>
              <a:gd name="csX40" fmla="*/ 298470 w 780601"/>
              <a:gd name="csY40" fmla="*/ 15481 h 855894"/>
              <a:gd name="csX41" fmla="*/ 300682 w 780601"/>
              <a:gd name="csY41" fmla="*/ 53073 h 855894"/>
              <a:gd name="csX42" fmla="*/ 247603 w 780601"/>
              <a:gd name="csY42" fmla="*/ 55290 h 855894"/>
              <a:gd name="csX43" fmla="*/ 232208 w 780601"/>
              <a:gd name="csY43" fmla="*/ 88464 h 855894"/>
              <a:gd name="csX44" fmla="*/ 176923 w 780601"/>
              <a:gd name="csY44" fmla="*/ 130479 h 855894"/>
              <a:gd name="csX45" fmla="*/ 143749 w 780601"/>
              <a:gd name="csY45" fmla="*/ 134909 h 855894"/>
              <a:gd name="csX46" fmla="*/ 50856 w 780601"/>
              <a:gd name="csY46" fmla="*/ 157024 h 855894"/>
              <a:gd name="csX47" fmla="*/ 70766 w 780601"/>
              <a:gd name="csY47" fmla="*/ 190199 h 855894"/>
              <a:gd name="csX48" fmla="*/ 75189 w 780601"/>
              <a:gd name="csY48" fmla="*/ 214526 h 855894"/>
              <a:gd name="csX49" fmla="*/ 48650 w 780601"/>
              <a:gd name="csY49" fmla="*/ 236643 h 855894"/>
              <a:gd name="csX50" fmla="*/ 0 w 780601"/>
              <a:gd name="csY50" fmla="*/ 245489 h 855894"/>
              <a:gd name="csX51" fmla="*/ 363 w 780601"/>
              <a:gd name="csY51" fmla="*/ 258759 h 855894"/>
              <a:gd name="csX52" fmla="*/ 30957 w 780601"/>
              <a:gd name="csY52" fmla="*/ 274240 h 855894"/>
              <a:gd name="csX53" fmla="*/ 46438 w 780601"/>
              <a:gd name="csY53" fmla="*/ 333948 h 855894"/>
              <a:gd name="csX54" fmla="*/ 28745 w 780601"/>
              <a:gd name="csY54" fmla="*/ 406931 h 855894"/>
              <a:gd name="csX55" fmla="*/ 66349 w 780601"/>
              <a:gd name="csY55" fmla="*/ 387033 h 855894"/>
              <a:gd name="csX56" fmla="*/ 128274 w 780601"/>
              <a:gd name="csY56" fmla="*/ 404725 h 855894"/>
              <a:gd name="csX57" fmla="*/ 199040 w 780601"/>
              <a:gd name="csY57" fmla="*/ 389244 h 855894"/>
              <a:gd name="csX58" fmla="*/ 199040 w 780601"/>
              <a:gd name="csY58" fmla="*/ 406931 h 855894"/>
              <a:gd name="csX59" fmla="*/ 165871 w 780601"/>
              <a:gd name="csY59" fmla="*/ 442317 h 855894"/>
              <a:gd name="csX60" fmla="*/ 163654 w 780601"/>
              <a:gd name="csY60" fmla="*/ 515300 h 855894"/>
              <a:gd name="csX61" fmla="*/ 183558 w 780601"/>
              <a:gd name="csY61" fmla="*/ 537416 h 855894"/>
              <a:gd name="csX62" fmla="*/ 137120 w 780601"/>
              <a:gd name="csY62" fmla="*/ 581649 h 855894"/>
              <a:gd name="csX63" fmla="*/ 130474 w 780601"/>
              <a:gd name="csY63" fmla="*/ 594918 h 855894"/>
              <a:gd name="csX64" fmla="*/ 99517 w 780601"/>
              <a:gd name="csY64" fmla="*/ 614829 h 855894"/>
              <a:gd name="csX65" fmla="*/ 90665 w 780601"/>
              <a:gd name="csY65" fmla="*/ 659061 h 855894"/>
              <a:gd name="csX66" fmla="*/ 110575 w 780601"/>
              <a:gd name="csY66" fmla="*/ 672330 h 855894"/>
              <a:gd name="csX67" fmla="*/ 108369 w 780601"/>
              <a:gd name="csY67" fmla="*/ 714351 h 855894"/>
              <a:gd name="csX68" fmla="*/ 114998 w 780601"/>
              <a:gd name="csY68" fmla="*/ 723198 h 855894"/>
              <a:gd name="csX69" fmla="*/ 81824 w 780601"/>
              <a:gd name="csY69" fmla="*/ 847048 h 855894"/>
              <a:gd name="csX70" fmla="*/ 139332 w 780601"/>
              <a:gd name="csY70" fmla="*/ 855894 h 85589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</a:cxnLst>
            <a:rect l="l" t="t" r="r" b="b"/>
            <a:pathLst>
              <a:path w="780601" h="855894" extrusionOk="0">
                <a:moveTo>
                  <a:pt x="150384" y="849260"/>
                </a:moveTo>
                <a:lnTo>
                  <a:pt x="168083" y="763001"/>
                </a:lnTo>
                <a:lnTo>
                  <a:pt x="245397" y="694447"/>
                </a:lnTo>
                <a:lnTo>
                  <a:pt x="252020" y="687812"/>
                </a:lnTo>
                <a:lnTo>
                  <a:pt x="265296" y="678965"/>
                </a:lnTo>
                <a:lnTo>
                  <a:pt x="329433" y="654638"/>
                </a:lnTo>
                <a:lnTo>
                  <a:pt x="360401" y="579443"/>
                </a:lnTo>
                <a:lnTo>
                  <a:pt x="358189" y="552903"/>
                </a:lnTo>
                <a:lnTo>
                  <a:pt x="358189" y="548480"/>
                </a:lnTo>
                <a:lnTo>
                  <a:pt x="362607" y="546263"/>
                </a:lnTo>
                <a:lnTo>
                  <a:pt x="428955" y="493184"/>
                </a:lnTo>
                <a:lnTo>
                  <a:pt x="444431" y="488767"/>
                </a:lnTo>
                <a:lnTo>
                  <a:pt x="457706" y="446746"/>
                </a:lnTo>
                <a:lnTo>
                  <a:pt x="466558" y="455592"/>
                </a:lnTo>
                <a:lnTo>
                  <a:pt x="497515" y="442317"/>
                </a:lnTo>
                <a:lnTo>
                  <a:pt x="532890" y="371545"/>
                </a:lnTo>
                <a:lnTo>
                  <a:pt x="526266" y="360487"/>
                </a:lnTo>
                <a:lnTo>
                  <a:pt x="557223" y="353858"/>
                </a:lnTo>
                <a:lnTo>
                  <a:pt x="599249" y="382609"/>
                </a:lnTo>
                <a:lnTo>
                  <a:pt x="639059" y="387033"/>
                </a:lnTo>
                <a:lnTo>
                  <a:pt x="656751" y="345012"/>
                </a:lnTo>
                <a:lnTo>
                  <a:pt x="718665" y="322895"/>
                </a:lnTo>
                <a:lnTo>
                  <a:pt x="780602" y="298562"/>
                </a:lnTo>
                <a:lnTo>
                  <a:pt x="716471" y="247695"/>
                </a:lnTo>
                <a:lnTo>
                  <a:pt x="689926" y="241060"/>
                </a:lnTo>
                <a:lnTo>
                  <a:pt x="672233" y="205674"/>
                </a:lnTo>
                <a:lnTo>
                  <a:pt x="625783" y="170294"/>
                </a:lnTo>
                <a:lnTo>
                  <a:pt x="614725" y="143755"/>
                </a:lnTo>
                <a:lnTo>
                  <a:pt x="590397" y="134909"/>
                </a:lnTo>
                <a:lnTo>
                  <a:pt x="588180" y="134909"/>
                </a:lnTo>
                <a:lnTo>
                  <a:pt x="579351" y="141543"/>
                </a:lnTo>
                <a:lnTo>
                  <a:pt x="541747" y="132697"/>
                </a:lnTo>
                <a:lnTo>
                  <a:pt x="506368" y="190199"/>
                </a:lnTo>
                <a:lnTo>
                  <a:pt x="484240" y="174717"/>
                </a:lnTo>
                <a:lnTo>
                  <a:pt x="473182" y="163660"/>
                </a:lnTo>
                <a:lnTo>
                  <a:pt x="457706" y="170294"/>
                </a:lnTo>
                <a:lnTo>
                  <a:pt x="451077" y="172506"/>
                </a:lnTo>
                <a:lnTo>
                  <a:pt x="448866" y="172506"/>
                </a:lnTo>
                <a:lnTo>
                  <a:pt x="413474" y="121639"/>
                </a:lnTo>
                <a:lnTo>
                  <a:pt x="347131" y="0"/>
                </a:lnTo>
                <a:lnTo>
                  <a:pt x="298470" y="15481"/>
                </a:lnTo>
                <a:lnTo>
                  <a:pt x="300682" y="53073"/>
                </a:lnTo>
                <a:lnTo>
                  <a:pt x="247603" y="55290"/>
                </a:lnTo>
                <a:lnTo>
                  <a:pt x="232208" y="88464"/>
                </a:lnTo>
                <a:lnTo>
                  <a:pt x="176923" y="130479"/>
                </a:lnTo>
                <a:lnTo>
                  <a:pt x="143749" y="134909"/>
                </a:lnTo>
                <a:lnTo>
                  <a:pt x="50856" y="157024"/>
                </a:lnTo>
                <a:lnTo>
                  <a:pt x="70766" y="190199"/>
                </a:lnTo>
                <a:lnTo>
                  <a:pt x="75189" y="214526"/>
                </a:lnTo>
                <a:lnTo>
                  <a:pt x="48650" y="236643"/>
                </a:lnTo>
                <a:lnTo>
                  <a:pt x="0" y="245489"/>
                </a:lnTo>
                <a:lnTo>
                  <a:pt x="363" y="258759"/>
                </a:lnTo>
                <a:lnTo>
                  <a:pt x="30957" y="274240"/>
                </a:lnTo>
                <a:lnTo>
                  <a:pt x="46438" y="333948"/>
                </a:lnTo>
                <a:lnTo>
                  <a:pt x="28745" y="406931"/>
                </a:lnTo>
                <a:lnTo>
                  <a:pt x="66349" y="387033"/>
                </a:lnTo>
                <a:lnTo>
                  <a:pt x="128274" y="404725"/>
                </a:lnTo>
                <a:lnTo>
                  <a:pt x="199040" y="389244"/>
                </a:lnTo>
                <a:lnTo>
                  <a:pt x="199040" y="406931"/>
                </a:lnTo>
                <a:lnTo>
                  <a:pt x="165871" y="442317"/>
                </a:lnTo>
                <a:lnTo>
                  <a:pt x="163654" y="515300"/>
                </a:lnTo>
                <a:lnTo>
                  <a:pt x="183558" y="537416"/>
                </a:lnTo>
                <a:lnTo>
                  <a:pt x="137120" y="581649"/>
                </a:lnTo>
                <a:lnTo>
                  <a:pt x="130474" y="594918"/>
                </a:lnTo>
                <a:lnTo>
                  <a:pt x="99517" y="614829"/>
                </a:lnTo>
                <a:lnTo>
                  <a:pt x="90665" y="659061"/>
                </a:lnTo>
                <a:lnTo>
                  <a:pt x="110575" y="672330"/>
                </a:lnTo>
                <a:lnTo>
                  <a:pt x="108369" y="714351"/>
                </a:lnTo>
                <a:lnTo>
                  <a:pt x="114998" y="723198"/>
                </a:lnTo>
                <a:lnTo>
                  <a:pt x="81824" y="847048"/>
                </a:lnTo>
                <a:lnTo>
                  <a:pt x="139332" y="855894"/>
                </a:lnTo>
                <a:close/>
              </a:path>
            </a:pathLst>
          </a:custGeom>
          <a:solidFill>
            <a:srgbClr val="DF5F81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1" name="Freihandform: Form 180"/>
          <p:cNvSpPr/>
          <p:nvPr/>
        </p:nvSpPr>
        <p:spPr bwMode="auto">
          <a:xfrm>
            <a:off x="4615202" y="4145132"/>
            <a:ext cx="689580" cy="760795"/>
          </a:xfrm>
          <a:custGeom>
            <a:avLst/>
            <a:gdLst>
              <a:gd name="csX0" fmla="*/ 0 w 689580"/>
              <a:gd name="csY0" fmla="*/ 378186 h 760795"/>
              <a:gd name="csX1" fmla="*/ 48304 w 689580"/>
              <a:gd name="csY1" fmla="*/ 435688 h 760795"/>
              <a:gd name="csX2" fmla="*/ 26188 w 689580"/>
              <a:gd name="csY2" fmla="*/ 495401 h 760795"/>
              <a:gd name="csX3" fmla="*/ 52728 w 689580"/>
              <a:gd name="csY3" fmla="*/ 594924 h 760795"/>
              <a:gd name="csX4" fmla="*/ 23971 w 689580"/>
              <a:gd name="csY4" fmla="*/ 623675 h 760795"/>
              <a:gd name="csX5" fmla="*/ 50510 w 689580"/>
              <a:gd name="csY5" fmla="*/ 667908 h 760795"/>
              <a:gd name="csX6" fmla="*/ 79261 w 689580"/>
              <a:gd name="csY6" fmla="*/ 645791 h 760795"/>
              <a:gd name="csX7" fmla="*/ 154462 w 689580"/>
              <a:gd name="csY7" fmla="*/ 645791 h 760795"/>
              <a:gd name="csX8" fmla="*/ 172155 w 689580"/>
              <a:gd name="csY8" fmla="*/ 683383 h 760795"/>
              <a:gd name="csX9" fmla="*/ 150027 w 689580"/>
              <a:gd name="csY9" fmla="*/ 687812 h 760795"/>
              <a:gd name="csX10" fmla="*/ 152244 w 689580"/>
              <a:gd name="csY10" fmla="*/ 738673 h 760795"/>
              <a:gd name="csX11" fmla="*/ 178778 w 689580"/>
              <a:gd name="csY11" fmla="*/ 760795 h 760795"/>
              <a:gd name="csX12" fmla="*/ 200906 w 689580"/>
              <a:gd name="csY12" fmla="*/ 756372 h 760795"/>
              <a:gd name="csX13" fmla="*/ 200906 w 689580"/>
              <a:gd name="csY13" fmla="*/ 743102 h 760795"/>
              <a:gd name="csX14" fmla="*/ 249555 w 689580"/>
              <a:gd name="csY14" fmla="*/ 734256 h 760795"/>
              <a:gd name="csX15" fmla="*/ 276095 w 689580"/>
              <a:gd name="csY15" fmla="*/ 712140 h 760795"/>
              <a:gd name="csX16" fmla="*/ 271672 w 689580"/>
              <a:gd name="csY16" fmla="*/ 687812 h 760795"/>
              <a:gd name="csX17" fmla="*/ 251761 w 689580"/>
              <a:gd name="csY17" fmla="*/ 654638 h 760795"/>
              <a:gd name="csX18" fmla="*/ 344655 w 689580"/>
              <a:gd name="csY18" fmla="*/ 632522 h 760795"/>
              <a:gd name="csX19" fmla="*/ 377829 w 689580"/>
              <a:gd name="csY19" fmla="*/ 628093 h 760795"/>
              <a:gd name="csX20" fmla="*/ 433113 w 689580"/>
              <a:gd name="csY20" fmla="*/ 586078 h 760795"/>
              <a:gd name="csX21" fmla="*/ 448509 w 689580"/>
              <a:gd name="csY21" fmla="*/ 552903 h 760795"/>
              <a:gd name="csX22" fmla="*/ 501587 w 689580"/>
              <a:gd name="csY22" fmla="*/ 550686 h 760795"/>
              <a:gd name="csX23" fmla="*/ 499375 w 689580"/>
              <a:gd name="csY23" fmla="*/ 513094 h 760795"/>
              <a:gd name="csX24" fmla="*/ 548037 w 689580"/>
              <a:gd name="csY24" fmla="*/ 497613 h 760795"/>
              <a:gd name="csX25" fmla="*/ 614380 w 689580"/>
              <a:gd name="csY25" fmla="*/ 619252 h 760795"/>
              <a:gd name="csX26" fmla="*/ 649771 w 689580"/>
              <a:gd name="csY26" fmla="*/ 670119 h 760795"/>
              <a:gd name="csX27" fmla="*/ 651983 w 689580"/>
              <a:gd name="csY27" fmla="*/ 670119 h 760795"/>
              <a:gd name="csX28" fmla="*/ 634290 w 689580"/>
              <a:gd name="csY28" fmla="*/ 621458 h 760795"/>
              <a:gd name="csX29" fmla="*/ 647554 w 689580"/>
              <a:gd name="csY29" fmla="*/ 552903 h 760795"/>
              <a:gd name="csX30" fmla="*/ 660818 w 689580"/>
              <a:gd name="csY30" fmla="*/ 548480 h 760795"/>
              <a:gd name="csX31" fmla="*/ 669676 w 689580"/>
              <a:gd name="csY31" fmla="*/ 528576 h 760795"/>
              <a:gd name="csX32" fmla="*/ 667464 w 689580"/>
              <a:gd name="csY32" fmla="*/ 524152 h 760795"/>
              <a:gd name="csX33" fmla="*/ 647554 w 689580"/>
              <a:gd name="csY33" fmla="*/ 475497 h 760795"/>
              <a:gd name="csX34" fmla="*/ 663029 w 689580"/>
              <a:gd name="csY34" fmla="*/ 442323 h 760795"/>
              <a:gd name="csX35" fmla="*/ 689580 w 689580"/>
              <a:gd name="csY35" fmla="*/ 362705 h 760795"/>
              <a:gd name="csX36" fmla="*/ 651983 w 689580"/>
              <a:gd name="csY36" fmla="*/ 345006 h 760795"/>
              <a:gd name="csX37" fmla="*/ 629861 w 689580"/>
              <a:gd name="csY37" fmla="*/ 309626 h 760795"/>
              <a:gd name="csX38" fmla="*/ 587840 w 689580"/>
              <a:gd name="csY38" fmla="*/ 280875 h 760795"/>
              <a:gd name="csX39" fmla="*/ 534762 w 689580"/>
              <a:gd name="csY39" fmla="*/ 232220 h 760795"/>
              <a:gd name="csX40" fmla="*/ 477265 w 689580"/>
              <a:gd name="csY40" fmla="*/ 247701 h 760795"/>
              <a:gd name="csX41" fmla="*/ 455143 w 689580"/>
              <a:gd name="csY41" fmla="*/ 232220 h 760795"/>
              <a:gd name="csX42" fmla="*/ 450720 w 689580"/>
              <a:gd name="csY42" fmla="*/ 205674 h 760795"/>
              <a:gd name="csX43" fmla="*/ 481677 w 689580"/>
              <a:gd name="csY43" fmla="*/ 134909 h 760795"/>
              <a:gd name="csX44" fmla="*/ 424273 w 689580"/>
              <a:gd name="csY44" fmla="*/ 22116 h 760795"/>
              <a:gd name="csX45" fmla="*/ 393304 w 689580"/>
              <a:gd name="csY45" fmla="*/ 0 h 760795"/>
              <a:gd name="csX46" fmla="*/ 366777 w 689580"/>
              <a:gd name="csY46" fmla="*/ 37598 h 760795"/>
              <a:gd name="csX47" fmla="*/ 315904 w 689580"/>
              <a:gd name="csY47" fmla="*/ 57502 h 760795"/>
              <a:gd name="csX48" fmla="*/ 284941 w 689580"/>
              <a:gd name="csY48" fmla="*/ 115004 h 760795"/>
              <a:gd name="csX49" fmla="*/ 227445 w 689580"/>
              <a:gd name="csY49" fmla="*/ 132691 h 760795"/>
              <a:gd name="csX50" fmla="*/ 218587 w 689580"/>
              <a:gd name="csY50" fmla="*/ 123851 h 760795"/>
              <a:gd name="csX51" fmla="*/ 178778 w 689580"/>
              <a:gd name="csY51" fmla="*/ 112787 h 760795"/>
              <a:gd name="csX52" fmla="*/ 114647 w 689580"/>
              <a:gd name="csY52" fmla="*/ 143755 h 760795"/>
              <a:gd name="csX53" fmla="*/ 85896 w 689580"/>
              <a:gd name="csY53" fmla="*/ 168083 h 760795"/>
              <a:gd name="csX54" fmla="*/ 6278 w 689580"/>
              <a:gd name="csY54" fmla="*/ 190199 h 760795"/>
              <a:gd name="csX55" fmla="*/ 50510 w 689580"/>
              <a:gd name="csY55" fmla="*/ 280875 h 760795"/>
              <a:gd name="csX56" fmla="*/ 39452 w 689580"/>
              <a:gd name="csY56" fmla="*/ 331742 h 760795"/>
              <a:gd name="csX57" fmla="*/ 19553 w 689580"/>
              <a:gd name="csY57" fmla="*/ 340588 h 76079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</a:cxnLst>
            <a:rect l="l" t="t" r="r" b="b"/>
            <a:pathLst>
              <a:path w="689580" h="760795" extrusionOk="0">
                <a:moveTo>
                  <a:pt x="0" y="378186"/>
                </a:moveTo>
                <a:lnTo>
                  <a:pt x="48304" y="435688"/>
                </a:lnTo>
                <a:lnTo>
                  <a:pt x="26188" y="495401"/>
                </a:lnTo>
                <a:lnTo>
                  <a:pt x="52728" y="594924"/>
                </a:lnTo>
                <a:lnTo>
                  <a:pt x="23971" y="623675"/>
                </a:lnTo>
                <a:lnTo>
                  <a:pt x="50510" y="667908"/>
                </a:lnTo>
                <a:lnTo>
                  <a:pt x="79261" y="645791"/>
                </a:lnTo>
                <a:lnTo>
                  <a:pt x="154462" y="645791"/>
                </a:lnTo>
                <a:lnTo>
                  <a:pt x="172155" y="683383"/>
                </a:lnTo>
                <a:lnTo>
                  <a:pt x="150027" y="687812"/>
                </a:lnTo>
                <a:lnTo>
                  <a:pt x="152244" y="738673"/>
                </a:lnTo>
                <a:lnTo>
                  <a:pt x="178778" y="760795"/>
                </a:lnTo>
                <a:lnTo>
                  <a:pt x="200906" y="756372"/>
                </a:lnTo>
                <a:lnTo>
                  <a:pt x="200906" y="743102"/>
                </a:lnTo>
                <a:lnTo>
                  <a:pt x="249555" y="734256"/>
                </a:lnTo>
                <a:lnTo>
                  <a:pt x="276095" y="712140"/>
                </a:lnTo>
                <a:lnTo>
                  <a:pt x="271672" y="687812"/>
                </a:lnTo>
                <a:lnTo>
                  <a:pt x="251761" y="654638"/>
                </a:lnTo>
                <a:lnTo>
                  <a:pt x="344655" y="632522"/>
                </a:lnTo>
                <a:lnTo>
                  <a:pt x="377829" y="628093"/>
                </a:lnTo>
                <a:lnTo>
                  <a:pt x="433113" y="586078"/>
                </a:lnTo>
                <a:lnTo>
                  <a:pt x="448509" y="552903"/>
                </a:lnTo>
                <a:lnTo>
                  <a:pt x="501587" y="550686"/>
                </a:lnTo>
                <a:lnTo>
                  <a:pt x="499375" y="513094"/>
                </a:lnTo>
                <a:lnTo>
                  <a:pt x="548037" y="497613"/>
                </a:lnTo>
                <a:lnTo>
                  <a:pt x="614380" y="619252"/>
                </a:lnTo>
                <a:lnTo>
                  <a:pt x="649771" y="670119"/>
                </a:lnTo>
                <a:lnTo>
                  <a:pt x="651983" y="670119"/>
                </a:lnTo>
                <a:lnTo>
                  <a:pt x="634290" y="621458"/>
                </a:lnTo>
                <a:lnTo>
                  <a:pt x="647554" y="552903"/>
                </a:lnTo>
                <a:lnTo>
                  <a:pt x="660818" y="548480"/>
                </a:lnTo>
                <a:lnTo>
                  <a:pt x="669676" y="528576"/>
                </a:lnTo>
                <a:lnTo>
                  <a:pt x="667464" y="524152"/>
                </a:lnTo>
                <a:lnTo>
                  <a:pt x="647554" y="475497"/>
                </a:lnTo>
                <a:lnTo>
                  <a:pt x="663029" y="442323"/>
                </a:lnTo>
                <a:lnTo>
                  <a:pt x="689580" y="362705"/>
                </a:lnTo>
                <a:lnTo>
                  <a:pt x="651983" y="345006"/>
                </a:lnTo>
                <a:lnTo>
                  <a:pt x="629861" y="309626"/>
                </a:lnTo>
                <a:lnTo>
                  <a:pt x="587840" y="280875"/>
                </a:lnTo>
                <a:lnTo>
                  <a:pt x="534762" y="232220"/>
                </a:lnTo>
                <a:lnTo>
                  <a:pt x="477265" y="247701"/>
                </a:lnTo>
                <a:lnTo>
                  <a:pt x="455143" y="232220"/>
                </a:lnTo>
                <a:lnTo>
                  <a:pt x="450720" y="205674"/>
                </a:lnTo>
                <a:lnTo>
                  <a:pt x="481677" y="134909"/>
                </a:lnTo>
                <a:lnTo>
                  <a:pt x="424273" y="22116"/>
                </a:lnTo>
                <a:lnTo>
                  <a:pt x="393304" y="0"/>
                </a:lnTo>
                <a:lnTo>
                  <a:pt x="366777" y="37598"/>
                </a:lnTo>
                <a:lnTo>
                  <a:pt x="315904" y="57502"/>
                </a:lnTo>
                <a:lnTo>
                  <a:pt x="284941" y="115004"/>
                </a:lnTo>
                <a:lnTo>
                  <a:pt x="227445" y="132691"/>
                </a:lnTo>
                <a:lnTo>
                  <a:pt x="218587" y="123851"/>
                </a:lnTo>
                <a:lnTo>
                  <a:pt x="178778" y="112787"/>
                </a:lnTo>
                <a:lnTo>
                  <a:pt x="114647" y="143755"/>
                </a:lnTo>
                <a:lnTo>
                  <a:pt x="85896" y="168083"/>
                </a:lnTo>
                <a:lnTo>
                  <a:pt x="6278" y="190199"/>
                </a:lnTo>
                <a:lnTo>
                  <a:pt x="50510" y="280875"/>
                </a:lnTo>
                <a:lnTo>
                  <a:pt x="39452" y="331742"/>
                </a:lnTo>
                <a:lnTo>
                  <a:pt x="19553" y="340588"/>
                </a:lnTo>
                <a:close/>
              </a:path>
            </a:pathLst>
          </a:custGeom>
          <a:solidFill>
            <a:srgbClr val="DF5F81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2" name="Freihandform: Form 181"/>
          <p:cNvSpPr/>
          <p:nvPr/>
        </p:nvSpPr>
        <p:spPr bwMode="auto">
          <a:xfrm>
            <a:off x="5245062" y="4127439"/>
            <a:ext cx="840419" cy="833772"/>
          </a:xfrm>
          <a:custGeom>
            <a:avLst/>
            <a:gdLst>
              <a:gd name="csX0" fmla="*/ 579437 w 840419"/>
              <a:gd name="csY0" fmla="*/ 769641 h 833772"/>
              <a:gd name="csX1" fmla="*/ 535205 w 840419"/>
              <a:gd name="csY1" fmla="*/ 725404 h 833772"/>
              <a:gd name="csX2" fmla="*/ 482138 w 840419"/>
              <a:gd name="csY2" fmla="*/ 754155 h 833772"/>
              <a:gd name="csX3" fmla="*/ 506460 w 840419"/>
              <a:gd name="csY3" fmla="*/ 787334 h 833772"/>
              <a:gd name="csX4" fmla="*/ 504248 w 840419"/>
              <a:gd name="csY4" fmla="*/ 809450 h 833772"/>
              <a:gd name="csX5" fmla="*/ 451175 w 840419"/>
              <a:gd name="csY5" fmla="*/ 833773 h 833772"/>
              <a:gd name="csX6" fmla="*/ 417984 w 840419"/>
              <a:gd name="csY6" fmla="*/ 800604 h 833772"/>
              <a:gd name="csX7" fmla="*/ 395879 w 840419"/>
              <a:gd name="csY7" fmla="*/ 820503 h 833772"/>
              <a:gd name="csX8" fmla="*/ 380386 w 840419"/>
              <a:gd name="csY8" fmla="*/ 798387 h 833772"/>
              <a:gd name="csX9" fmla="*/ 353864 w 840419"/>
              <a:gd name="csY9" fmla="*/ 816085 h 833772"/>
              <a:gd name="csX10" fmla="*/ 351647 w 840419"/>
              <a:gd name="csY10" fmla="*/ 813868 h 833772"/>
              <a:gd name="csX11" fmla="*/ 287516 w 840419"/>
              <a:gd name="csY11" fmla="*/ 763001 h 833772"/>
              <a:gd name="csX12" fmla="*/ 260971 w 840419"/>
              <a:gd name="csY12" fmla="*/ 756366 h 833772"/>
              <a:gd name="csX13" fmla="*/ 243277 w 840419"/>
              <a:gd name="csY13" fmla="*/ 720980 h 833772"/>
              <a:gd name="csX14" fmla="*/ 196828 w 840419"/>
              <a:gd name="csY14" fmla="*/ 685600 h 833772"/>
              <a:gd name="csX15" fmla="*/ 185770 w 840419"/>
              <a:gd name="csY15" fmla="*/ 659061 h 833772"/>
              <a:gd name="csX16" fmla="*/ 161442 w 840419"/>
              <a:gd name="csY16" fmla="*/ 650214 h 833772"/>
              <a:gd name="csX17" fmla="*/ 159225 w 840419"/>
              <a:gd name="csY17" fmla="*/ 650214 h 833772"/>
              <a:gd name="csX18" fmla="*/ 150396 w 840419"/>
              <a:gd name="csY18" fmla="*/ 656849 h 833772"/>
              <a:gd name="csX19" fmla="*/ 112792 w 840419"/>
              <a:gd name="csY19" fmla="*/ 648003 h 833772"/>
              <a:gd name="csX20" fmla="*/ 77412 w 840419"/>
              <a:gd name="csY20" fmla="*/ 705505 h 833772"/>
              <a:gd name="csX21" fmla="*/ 55285 w 840419"/>
              <a:gd name="csY21" fmla="*/ 690023 h 833772"/>
              <a:gd name="csX22" fmla="*/ 44227 w 840419"/>
              <a:gd name="csY22" fmla="*/ 678965 h 833772"/>
              <a:gd name="csX23" fmla="*/ 28751 w 840419"/>
              <a:gd name="csY23" fmla="*/ 685600 h 833772"/>
              <a:gd name="csX24" fmla="*/ 22122 w 840419"/>
              <a:gd name="csY24" fmla="*/ 687812 h 833772"/>
              <a:gd name="csX25" fmla="*/ 4429 w 840419"/>
              <a:gd name="csY25" fmla="*/ 639151 h 833772"/>
              <a:gd name="csX26" fmla="*/ 17693 w 840419"/>
              <a:gd name="csY26" fmla="*/ 570596 h 833772"/>
              <a:gd name="csX27" fmla="*/ 30957 w 840419"/>
              <a:gd name="csY27" fmla="*/ 566173 h 833772"/>
              <a:gd name="csX28" fmla="*/ 39815 w 840419"/>
              <a:gd name="csY28" fmla="*/ 546268 h 833772"/>
              <a:gd name="csX29" fmla="*/ 37603 w 840419"/>
              <a:gd name="csY29" fmla="*/ 541845 h 833772"/>
              <a:gd name="csX30" fmla="*/ 17693 w 840419"/>
              <a:gd name="csY30" fmla="*/ 493190 h 833772"/>
              <a:gd name="csX31" fmla="*/ 33169 w 840419"/>
              <a:gd name="csY31" fmla="*/ 460015 h 833772"/>
              <a:gd name="csX32" fmla="*/ 59719 w 840419"/>
              <a:gd name="csY32" fmla="*/ 380397 h 833772"/>
              <a:gd name="csX33" fmla="*/ 22122 w 840419"/>
              <a:gd name="csY33" fmla="*/ 362699 h 833772"/>
              <a:gd name="csX34" fmla="*/ 0 w 840419"/>
              <a:gd name="csY34" fmla="*/ 327319 h 833772"/>
              <a:gd name="csX35" fmla="*/ 84036 w 840419"/>
              <a:gd name="csY35" fmla="*/ 318472 h 833772"/>
              <a:gd name="csX36" fmla="*/ 130485 w 840419"/>
              <a:gd name="csY36" fmla="*/ 247701 h 833772"/>
              <a:gd name="csX37" fmla="*/ 75195 w 840419"/>
              <a:gd name="csY37" fmla="*/ 201251 h 833772"/>
              <a:gd name="csX38" fmla="*/ 88459 w 840419"/>
              <a:gd name="csY38" fmla="*/ 185775 h 833772"/>
              <a:gd name="csX39" fmla="*/ 130485 w 840419"/>
              <a:gd name="csY39" fmla="*/ 181347 h 833772"/>
              <a:gd name="csX40" fmla="*/ 185770 w 840419"/>
              <a:gd name="csY40" fmla="*/ 243277 h 833772"/>
              <a:gd name="csX41" fmla="*/ 203474 w 840419"/>
              <a:gd name="csY41" fmla="*/ 199045 h 833772"/>
              <a:gd name="csX42" fmla="*/ 252118 w 840419"/>
              <a:gd name="csY42" fmla="*/ 152601 h 833772"/>
              <a:gd name="csX43" fmla="*/ 252118 w 840419"/>
              <a:gd name="csY43" fmla="*/ 117210 h 833772"/>
              <a:gd name="csX44" fmla="*/ 185770 w 840419"/>
              <a:gd name="csY44" fmla="*/ 108363 h 833772"/>
              <a:gd name="csX45" fmla="*/ 216727 w 840419"/>
              <a:gd name="csY45" fmla="*/ 68560 h 833772"/>
              <a:gd name="csX46" fmla="*/ 263188 w 840419"/>
              <a:gd name="csY46" fmla="*/ 42020 h 833772"/>
              <a:gd name="csX47" fmla="*/ 358287 w 840419"/>
              <a:gd name="csY47" fmla="*/ 48650 h 833772"/>
              <a:gd name="csX48" fmla="*/ 375969 w 840419"/>
              <a:gd name="csY48" fmla="*/ 35380 h 833772"/>
              <a:gd name="csX49" fmla="*/ 378186 w 840419"/>
              <a:gd name="csY49" fmla="*/ 6629 h 833772"/>
              <a:gd name="csX50" fmla="*/ 537422 w 840419"/>
              <a:gd name="csY50" fmla="*/ 0 h 833772"/>
              <a:gd name="csX51" fmla="*/ 530788 w 840419"/>
              <a:gd name="csY51" fmla="*/ 44232 h 833772"/>
              <a:gd name="csX52" fmla="*/ 490978 w 840419"/>
              <a:gd name="csY52" fmla="*/ 57496 h 833772"/>
              <a:gd name="csX53" fmla="*/ 488772 w 840419"/>
              <a:gd name="csY53" fmla="*/ 115004 h 833772"/>
              <a:gd name="csX54" fmla="*/ 592718 w 840419"/>
              <a:gd name="csY54" fmla="*/ 126062 h 833772"/>
              <a:gd name="csX55" fmla="*/ 681171 w 840419"/>
              <a:gd name="csY55" fmla="*/ 103946 h 833772"/>
              <a:gd name="csX56" fmla="*/ 690024 w 840419"/>
              <a:gd name="csY56" fmla="*/ 121633 h 833772"/>
              <a:gd name="csX57" fmla="*/ 734256 w 840419"/>
              <a:gd name="csY57" fmla="*/ 106157 h 833772"/>
              <a:gd name="csX58" fmla="*/ 820509 w 840419"/>
              <a:gd name="csY58" fmla="*/ 152601 h 833772"/>
              <a:gd name="csX59" fmla="*/ 840419 w 840419"/>
              <a:gd name="csY59" fmla="*/ 205680 h 833772"/>
              <a:gd name="csX60" fmla="*/ 831567 w 840419"/>
              <a:gd name="csY60" fmla="*/ 216738 h 833772"/>
              <a:gd name="csX61" fmla="*/ 833784 w 840419"/>
              <a:gd name="csY61" fmla="*/ 234431 h 833772"/>
              <a:gd name="csX62" fmla="*/ 802816 w 840419"/>
              <a:gd name="csY62" fmla="*/ 245483 h 833772"/>
              <a:gd name="csX63" fmla="*/ 800599 w 840419"/>
              <a:gd name="csY63" fmla="*/ 227796 h 833772"/>
              <a:gd name="csX64" fmla="*/ 754155 w 840419"/>
              <a:gd name="csY64" fmla="*/ 234431 h 833772"/>
              <a:gd name="csX65" fmla="*/ 729833 w 840419"/>
              <a:gd name="csY65" fmla="*/ 294144 h 833772"/>
              <a:gd name="csX66" fmla="*/ 743108 w 840419"/>
              <a:gd name="csY66" fmla="*/ 316261 h 833772"/>
              <a:gd name="csX67" fmla="*/ 756378 w 840419"/>
              <a:gd name="csY67" fmla="*/ 353852 h 833772"/>
              <a:gd name="csX68" fmla="*/ 736473 w 840419"/>
              <a:gd name="csY68" fmla="*/ 360493 h 833772"/>
              <a:gd name="csX69" fmla="*/ 727627 w 840419"/>
              <a:gd name="csY69" fmla="*/ 387032 h 833772"/>
              <a:gd name="csX70" fmla="*/ 760801 w 840419"/>
              <a:gd name="csY70" fmla="*/ 482132 h 833772"/>
              <a:gd name="csX71" fmla="*/ 751949 w 840419"/>
              <a:gd name="csY71" fmla="*/ 477703 h 833772"/>
              <a:gd name="csX72" fmla="*/ 749731 w 840419"/>
              <a:gd name="csY72" fmla="*/ 515306 h 833772"/>
              <a:gd name="csX73" fmla="*/ 763007 w 840419"/>
              <a:gd name="csY73" fmla="*/ 597136 h 833772"/>
              <a:gd name="csX74" fmla="*/ 749731 w 840419"/>
              <a:gd name="csY74" fmla="*/ 610400 h 833772"/>
              <a:gd name="csX75" fmla="*/ 756378 w 840419"/>
              <a:gd name="csY75" fmla="*/ 623669 h 833772"/>
              <a:gd name="csX76" fmla="*/ 765224 w 840419"/>
              <a:gd name="csY76" fmla="*/ 683383 h 833772"/>
              <a:gd name="csX77" fmla="*/ 754155 w 840419"/>
              <a:gd name="csY77" fmla="*/ 703287 h 833772"/>
              <a:gd name="csX78" fmla="*/ 745314 w 840419"/>
              <a:gd name="csY78" fmla="*/ 707716 h 833772"/>
              <a:gd name="csX79" fmla="*/ 599348 w 840419"/>
              <a:gd name="csY79" fmla="*/ 703287 h 833772"/>
              <a:gd name="csX80" fmla="*/ 597130 w 840419"/>
              <a:gd name="csY80" fmla="*/ 751949 h 83377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</a:cxnLst>
            <a:rect l="l" t="t" r="r" b="b"/>
            <a:pathLst>
              <a:path w="840419" h="833772" extrusionOk="0">
                <a:moveTo>
                  <a:pt x="579437" y="769641"/>
                </a:moveTo>
                <a:lnTo>
                  <a:pt x="535205" y="725404"/>
                </a:lnTo>
                <a:lnTo>
                  <a:pt x="482138" y="754155"/>
                </a:lnTo>
                <a:lnTo>
                  <a:pt x="506460" y="787334"/>
                </a:lnTo>
                <a:lnTo>
                  <a:pt x="504248" y="809450"/>
                </a:lnTo>
                <a:lnTo>
                  <a:pt x="451175" y="833773"/>
                </a:lnTo>
                <a:lnTo>
                  <a:pt x="417984" y="800604"/>
                </a:lnTo>
                <a:lnTo>
                  <a:pt x="395879" y="820503"/>
                </a:lnTo>
                <a:lnTo>
                  <a:pt x="380386" y="798387"/>
                </a:lnTo>
                <a:lnTo>
                  <a:pt x="353864" y="816085"/>
                </a:lnTo>
                <a:lnTo>
                  <a:pt x="351647" y="813868"/>
                </a:lnTo>
                <a:lnTo>
                  <a:pt x="287516" y="763001"/>
                </a:lnTo>
                <a:lnTo>
                  <a:pt x="260971" y="756366"/>
                </a:lnTo>
                <a:lnTo>
                  <a:pt x="243277" y="720980"/>
                </a:lnTo>
                <a:lnTo>
                  <a:pt x="196828" y="685600"/>
                </a:lnTo>
                <a:lnTo>
                  <a:pt x="185770" y="659061"/>
                </a:lnTo>
                <a:lnTo>
                  <a:pt x="161442" y="650214"/>
                </a:lnTo>
                <a:lnTo>
                  <a:pt x="159225" y="650214"/>
                </a:lnTo>
                <a:lnTo>
                  <a:pt x="150396" y="656849"/>
                </a:lnTo>
                <a:lnTo>
                  <a:pt x="112792" y="648003"/>
                </a:lnTo>
                <a:lnTo>
                  <a:pt x="77412" y="705505"/>
                </a:lnTo>
                <a:lnTo>
                  <a:pt x="55285" y="690023"/>
                </a:lnTo>
                <a:lnTo>
                  <a:pt x="44227" y="678965"/>
                </a:lnTo>
                <a:lnTo>
                  <a:pt x="28751" y="685600"/>
                </a:lnTo>
                <a:lnTo>
                  <a:pt x="22122" y="687812"/>
                </a:lnTo>
                <a:lnTo>
                  <a:pt x="4429" y="639151"/>
                </a:lnTo>
                <a:lnTo>
                  <a:pt x="17693" y="570596"/>
                </a:lnTo>
                <a:lnTo>
                  <a:pt x="30957" y="566173"/>
                </a:lnTo>
                <a:lnTo>
                  <a:pt x="39815" y="546268"/>
                </a:lnTo>
                <a:lnTo>
                  <a:pt x="37603" y="541845"/>
                </a:lnTo>
                <a:lnTo>
                  <a:pt x="17693" y="493190"/>
                </a:lnTo>
                <a:lnTo>
                  <a:pt x="33169" y="460015"/>
                </a:lnTo>
                <a:lnTo>
                  <a:pt x="59719" y="380397"/>
                </a:lnTo>
                <a:lnTo>
                  <a:pt x="22122" y="362699"/>
                </a:lnTo>
                <a:lnTo>
                  <a:pt x="0" y="327319"/>
                </a:lnTo>
                <a:lnTo>
                  <a:pt x="84036" y="318472"/>
                </a:lnTo>
                <a:lnTo>
                  <a:pt x="130485" y="247701"/>
                </a:lnTo>
                <a:lnTo>
                  <a:pt x="75195" y="201251"/>
                </a:lnTo>
                <a:lnTo>
                  <a:pt x="88459" y="185775"/>
                </a:lnTo>
                <a:lnTo>
                  <a:pt x="130485" y="181347"/>
                </a:lnTo>
                <a:lnTo>
                  <a:pt x="185770" y="243277"/>
                </a:lnTo>
                <a:lnTo>
                  <a:pt x="203474" y="199045"/>
                </a:lnTo>
                <a:lnTo>
                  <a:pt x="252118" y="152601"/>
                </a:lnTo>
                <a:lnTo>
                  <a:pt x="252118" y="117210"/>
                </a:lnTo>
                <a:lnTo>
                  <a:pt x="185770" y="108363"/>
                </a:lnTo>
                <a:lnTo>
                  <a:pt x="216727" y="68560"/>
                </a:lnTo>
                <a:lnTo>
                  <a:pt x="263188" y="42020"/>
                </a:lnTo>
                <a:lnTo>
                  <a:pt x="358287" y="48650"/>
                </a:lnTo>
                <a:lnTo>
                  <a:pt x="375969" y="35380"/>
                </a:lnTo>
                <a:lnTo>
                  <a:pt x="378186" y="6629"/>
                </a:lnTo>
                <a:lnTo>
                  <a:pt x="537422" y="0"/>
                </a:lnTo>
                <a:lnTo>
                  <a:pt x="530788" y="44232"/>
                </a:lnTo>
                <a:lnTo>
                  <a:pt x="490978" y="57496"/>
                </a:lnTo>
                <a:lnTo>
                  <a:pt x="488772" y="115004"/>
                </a:lnTo>
                <a:lnTo>
                  <a:pt x="592718" y="126062"/>
                </a:lnTo>
                <a:lnTo>
                  <a:pt x="681171" y="103946"/>
                </a:lnTo>
                <a:lnTo>
                  <a:pt x="690024" y="121633"/>
                </a:lnTo>
                <a:lnTo>
                  <a:pt x="734256" y="106157"/>
                </a:lnTo>
                <a:lnTo>
                  <a:pt x="820509" y="152601"/>
                </a:lnTo>
                <a:lnTo>
                  <a:pt x="840419" y="205680"/>
                </a:lnTo>
                <a:lnTo>
                  <a:pt x="831567" y="216738"/>
                </a:lnTo>
                <a:lnTo>
                  <a:pt x="833784" y="234431"/>
                </a:lnTo>
                <a:lnTo>
                  <a:pt x="802816" y="245483"/>
                </a:lnTo>
                <a:lnTo>
                  <a:pt x="800599" y="227796"/>
                </a:lnTo>
                <a:lnTo>
                  <a:pt x="754155" y="234431"/>
                </a:lnTo>
                <a:lnTo>
                  <a:pt x="729833" y="294144"/>
                </a:lnTo>
                <a:lnTo>
                  <a:pt x="743108" y="316261"/>
                </a:lnTo>
                <a:lnTo>
                  <a:pt x="756378" y="353852"/>
                </a:lnTo>
                <a:lnTo>
                  <a:pt x="736473" y="360493"/>
                </a:lnTo>
                <a:lnTo>
                  <a:pt x="727627" y="387032"/>
                </a:lnTo>
                <a:lnTo>
                  <a:pt x="760801" y="482132"/>
                </a:lnTo>
                <a:lnTo>
                  <a:pt x="751949" y="477703"/>
                </a:lnTo>
                <a:lnTo>
                  <a:pt x="749731" y="515306"/>
                </a:lnTo>
                <a:lnTo>
                  <a:pt x="763007" y="597136"/>
                </a:lnTo>
                <a:lnTo>
                  <a:pt x="749731" y="610400"/>
                </a:lnTo>
                <a:lnTo>
                  <a:pt x="756378" y="623669"/>
                </a:lnTo>
                <a:lnTo>
                  <a:pt x="765224" y="683383"/>
                </a:lnTo>
                <a:lnTo>
                  <a:pt x="754155" y="703287"/>
                </a:lnTo>
                <a:lnTo>
                  <a:pt x="745314" y="707716"/>
                </a:lnTo>
                <a:lnTo>
                  <a:pt x="599348" y="703287"/>
                </a:lnTo>
                <a:lnTo>
                  <a:pt x="597130" y="751949"/>
                </a:lnTo>
                <a:close/>
              </a:path>
            </a:pathLst>
          </a:custGeom>
          <a:solidFill>
            <a:srgbClr val="DF5F81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3" name="Freihandform: Form 182"/>
          <p:cNvSpPr/>
          <p:nvPr/>
        </p:nvSpPr>
        <p:spPr bwMode="auto">
          <a:xfrm>
            <a:off x="6591941" y="3667418"/>
            <a:ext cx="340582" cy="382615"/>
          </a:xfrm>
          <a:custGeom>
            <a:avLst/>
            <a:gdLst>
              <a:gd name="csX0" fmla="*/ 318467 w 340582"/>
              <a:gd name="csY0" fmla="*/ 72989 h 382615"/>
              <a:gd name="csX1" fmla="*/ 296362 w 340582"/>
              <a:gd name="csY1" fmla="*/ 42026 h 382615"/>
              <a:gd name="csX2" fmla="*/ 245484 w 340582"/>
              <a:gd name="csY2" fmla="*/ 33180 h 382615"/>
              <a:gd name="csX3" fmla="*/ 221162 w 340582"/>
              <a:gd name="csY3" fmla="*/ 13275 h 382615"/>
              <a:gd name="csX4" fmla="*/ 192399 w 340582"/>
              <a:gd name="csY4" fmla="*/ 24328 h 382615"/>
              <a:gd name="csX5" fmla="*/ 174706 w 340582"/>
              <a:gd name="csY5" fmla="*/ 0 h 382615"/>
              <a:gd name="csX6" fmla="*/ 141544 w 340582"/>
              <a:gd name="csY6" fmla="*/ 33180 h 382615"/>
              <a:gd name="csX7" fmla="*/ 123851 w 340582"/>
              <a:gd name="csY7" fmla="*/ 81836 h 382615"/>
              <a:gd name="csX8" fmla="*/ 112793 w 340582"/>
              <a:gd name="csY8" fmla="*/ 112798 h 382615"/>
              <a:gd name="csX9" fmla="*/ 55291 w 340582"/>
              <a:gd name="csY9" fmla="*/ 70777 h 382615"/>
              <a:gd name="csX10" fmla="*/ 33174 w 340582"/>
              <a:gd name="csY10" fmla="*/ 70777 h 382615"/>
              <a:gd name="csX11" fmla="*/ 0 w 340582"/>
              <a:gd name="csY11" fmla="*/ 115010 h 382615"/>
              <a:gd name="csX12" fmla="*/ 30957 w 340582"/>
              <a:gd name="csY12" fmla="*/ 249913 h 382615"/>
              <a:gd name="csX13" fmla="*/ 88459 w 340582"/>
              <a:gd name="csY13" fmla="*/ 265399 h 382615"/>
              <a:gd name="csX14" fmla="*/ 168094 w 340582"/>
              <a:gd name="csY14" fmla="*/ 333954 h 382615"/>
              <a:gd name="csX15" fmla="*/ 221162 w 340582"/>
              <a:gd name="csY15" fmla="*/ 342800 h 382615"/>
              <a:gd name="csX16" fmla="*/ 263165 w 340582"/>
              <a:gd name="csY16" fmla="*/ 382615 h 382615"/>
              <a:gd name="csX17" fmla="*/ 314055 w 340582"/>
              <a:gd name="csY17" fmla="*/ 320690 h 382615"/>
              <a:gd name="csX18" fmla="*/ 280887 w 340582"/>
              <a:gd name="csY18" fmla="*/ 280881 h 382615"/>
              <a:gd name="csX19" fmla="*/ 298580 w 340582"/>
              <a:gd name="csY19" fmla="*/ 214532 h 382615"/>
              <a:gd name="csX20" fmla="*/ 331742 w 340582"/>
              <a:gd name="csY20" fmla="*/ 192416 h 382615"/>
              <a:gd name="csX21" fmla="*/ 340583 w 340582"/>
              <a:gd name="csY21" fmla="*/ 172512 h 382615"/>
              <a:gd name="csX22" fmla="*/ 307409 w 340582"/>
              <a:gd name="csY22" fmla="*/ 152602 h 38261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</a:cxnLst>
            <a:rect l="l" t="t" r="r" b="b"/>
            <a:pathLst>
              <a:path w="340582" h="382615" extrusionOk="0">
                <a:moveTo>
                  <a:pt x="318467" y="72989"/>
                </a:moveTo>
                <a:lnTo>
                  <a:pt x="296362" y="42026"/>
                </a:lnTo>
                <a:lnTo>
                  <a:pt x="245484" y="33180"/>
                </a:lnTo>
                <a:lnTo>
                  <a:pt x="221162" y="13275"/>
                </a:lnTo>
                <a:lnTo>
                  <a:pt x="192399" y="24328"/>
                </a:lnTo>
                <a:lnTo>
                  <a:pt x="174706" y="0"/>
                </a:lnTo>
                <a:lnTo>
                  <a:pt x="141544" y="33180"/>
                </a:lnTo>
                <a:lnTo>
                  <a:pt x="123851" y="81836"/>
                </a:lnTo>
                <a:lnTo>
                  <a:pt x="112793" y="112798"/>
                </a:lnTo>
                <a:lnTo>
                  <a:pt x="55291" y="70777"/>
                </a:lnTo>
                <a:lnTo>
                  <a:pt x="33174" y="70777"/>
                </a:lnTo>
                <a:lnTo>
                  <a:pt x="0" y="115010"/>
                </a:lnTo>
                <a:lnTo>
                  <a:pt x="30957" y="249913"/>
                </a:lnTo>
                <a:lnTo>
                  <a:pt x="88459" y="265399"/>
                </a:lnTo>
                <a:lnTo>
                  <a:pt x="168094" y="333954"/>
                </a:lnTo>
                <a:lnTo>
                  <a:pt x="221162" y="342800"/>
                </a:lnTo>
                <a:lnTo>
                  <a:pt x="263165" y="382615"/>
                </a:lnTo>
                <a:lnTo>
                  <a:pt x="314055" y="320690"/>
                </a:lnTo>
                <a:lnTo>
                  <a:pt x="280887" y="280881"/>
                </a:lnTo>
                <a:lnTo>
                  <a:pt x="298580" y="214532"/>
                </a:lnTo>
                <a:lnTo>
                  <a:pt x="331742" y="192416"/>
                </a:lnTo>
                <a:lnTo>
                  <a:pt x="340583" y="172512"/>
                </a:lnTo>
                <a:lnTo>
                  <a:pt x="307409" y="152602"/>
                </a:lnTo>
                <a:close/>
              </a:path>
            </a:pathLst>
          </a:custGeom>
          <a:solidFill>
            <a:srgbClr val="DF5F81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4" name="Freihandform: Form 183"/>
          <p:cNvSpPr/>
          <p:nvPr/>
        </p:nvSpPr>
        <p:spPr bwMode="auto">
          <a:xfrm>
            <a:off x="6541086" y="3713862"/>
            <a:ext cx="632498" cy="917825"/>
          </a:xfrm>
          <a:custGeom>
            <a:avLst/>
            <a:gdLst>
              <a:gd name="csX0" fmla="*/ 260953 w 632498"/>
              <a:gd name="csY0" fmla="*/ 917826 h 917825"/>
              <a:gd name="csX1" fmla="*/ 249907 w 632498"/>
              <a:gd name="csY1" fmla="*/ 855900 h 917825"/>
              <a:gd name="csX2" fmla="*/ 260953 w 632498"/>
              <a:gd name="csY2" fmla="*/ 827149 h 917825"/>
              <a:gd name="csX3" fmla="*/ 316238 w 632498"/>
              <a:gd name="csY3" fmla="*/ 798393 h 917825"/>
              <a:gd name="csX4" fmla="*/ 300762 w 632498"/>
              <a:gd name="csY4" fmla="*/ 778494 h 917825"/>
              <a:gd name="csX5" fmla="*/ 351629 w 632498"/>
              <a:gd name="csY5" fmla="*/ 751954 h 917825"/>
              <a:gd name="csX6" fmla="*/ 358264 w 632498"/>
              <a:gd name="csY6" fmla="*/ 703299 h 917825"/>
              <a:gd name="csX7" fmla="*/ 369322 w 632498"/>
              <a:gd name="csY7" fmla="*/ 681177 h 917825"/>
              <a:gd name="csX8" fmla="*/ 369322 w 632498"/>
              <a:gd name="csY8" fmla="*/ 630316 h 917825"/>
              <a:gd name="csX9" fmla="*/ 347218 w 632498"/>
              <a:gd name="csY9" fmla="*/ 630316 h 917825"/>
              <a:gd name="csX10" fmla="*/ 340571 w 632498"/>
              <a:gd name="csY10" fmla="*/ 639162 h 917825"/>
              <a:gd name="csX11" fmla="*/ 333931 w 632498"/>
              <a:gd name="csY11" fmla="*/ 645791 h 917825"/>
              <a:gd name="csX12" fmla="*/ 320672 w 632498"/>
              <a:gd name="csY12" fmla="*/ 643580 h 917825"/>
              <a:gd name="csX13" fmla="*/ 316238 w 632498"/>
              <a:gd name="csY13" fmla="*/ 643580 h 917825"/>
              <a:gd name="csX14" fmla="*/ 307409 w 632498"/>
              <a:gd name="csY14" fmla="*/ 623675 h 917825"/>
              <a:gd name="csX15" fmla="*/ 294133 w 632498"/>
              <a:gd name="csY15" fmla="*/ 605988 h 917825"/>
              <a:gd name="csX16" fmla="*/ 276452 w 632498"/>
              <a:gd name="csY16" fmla="*/ 575025 h 917825"/>
              <a:gd name="csX17" fmla="*/ 276452 w 632498"/>
              <a:gd name="csY17" fmla="*/ 572808 h 917825"/>
              <a:gd name="csX18" fmla="*/ 274234 w 632498"/>
              <a:gd name="csY18" fmla="*/ 575025 h 917825"/>
              <a:gd name="csX19" fmla="*/ 265382 w 632498"/>
              <a:gd name="csY19" fmla="*/ 577231 h 917825"/>
              <a:gd name="csX20" fmla="*/ 241043 w 632498"/>
              <a:gd name="csY20" fmla="*/ 575025 h 917825"/>
              <a:gd name="csX21" fmla="*/ 234425 w 632498"/>
              <a:gd name="csY21" fmla="*/ 575025 h 917825"/>
              <a:gd name="csX22" fmla="*/ 225562 w 632498"/>
              <a:gd name="csY22" fmla="*/ 548486 h 917825"/>
              <a:gd name="csX23" fmla="*/ 203445 w 632498"/>
              <a:gd name="csY23" fmla="*/ 537428 h 917825"/>
              <a:gd name="csX24" fmla="*/ 203445 w 632498"/>
              <a:gd name="csY24" fmla="*/ 526370 h 917825"/>
              <a:gd name="csX25" fmla="*/ 159225 w 632498"/>
              <a:gd name="csY25" fmla="*/ 455598 h 917825"/>
              <a:gd name="csX26" fmla="*/ 163648 w 632498"/>
              <a:gd name="csY26" fmla="*/ 389244 h 917825"/>
              <a:gd name="csX27" fmla="*/ 141532 w 632498"/>
              <a:gd name="csY27" fmla="*/ 367128 h 917825"/>
              <a:gd name="csX28" fmla="*/ 46432 w 632498"/>
              <a:gd name="csY28" fmla="*/ 384827 h 917825"/>
              <a:gd name="csX29" fmla="*/ 22093 w 632498"/>
              <a:gd name="csY29" fmla="*/ 369339 h 917825"/>
              <a:gd name="csX30" fmla="*/ 0 w 632498"/>
              <a:gd name="csY30" fmla="*/ 280881 h 917825"/>
              <a:gd name="csX31" fmla="*/ 17681 w 632498"/>
              <a:gd name="csY31" fmla="*/ 256553 h 917825"/>
              <a:gd name="csX32" fmla="*/ 4412 w 632498"/>
              <a:gd name="csY32" fmla="*/ 196839 h 917825"/>
              <a:gd name="csX33" fmla="*/ 50855 w 632498"/>
              <a:gd name="csY33" fmla="*/ 190205 h 917825"/>
              <a:gd name="csX34" fmla="*/ 81812 w 632498"/>
              <a:gd name="csY34" fmla="*/ 203468 h 917825"/>
              <a:gd name="csX35" fmla="*/ 139314 w 632498"/>
              <a:gd name="csY35" fmla="*/ 218955 h 917825"/>
              <a:gd name="csX36" fmla="*/ 218950 w 632498"/>
              <a:gd name="csY36" fmla="*/ 287510 h 917825"/>
              <a:gd name="csX37" fmla="*/ 272017 w 632498"/>
              <a:gd name="csY37" fmla="*/ 296356 h 917825"/>
              <a:gd name="csX38" fmla="*/ 314020 w 632498"/>
              <a:gd name="csY38" fmla="*/ 336171 h 917825"/>
              <a:gd name="csX39" fmla="*/ 364910 w 632498"/>
              <a:gd name="csY39" fmla="*/ 274246 h 917825"/>
              <a:gd name="csX40" fmla="*/ 331742 w 632498"/>
              <a:gd name="csY40" fmla="*/ 234437 h 917825"/>
              <a:gd name="csX41" fmla="*/ 349435 w 632498"/>
              <a:gd name="csY41" fmla="*/ 168088 h 917825"/>
              <a:gd name="csX42" fmla="*/ 382598 w 632498"/>
              <a:gd name="csY42" fmla="*/ 145972 h 917825"/>
              <a:gd name="csX43" fmla="*/ 391438 w 632498"/>
              <a:gd name="csY43" fmla="*/ 126068 h 917825"/>
              <a:gd name="csX44" fmla="*/ 358264 w 632498"/>
              <a:gd name="csY44" fmla="*/ 106158 h 917825"/>
              <a:gd name="csX45" fmla="*/ 369322 w 632498"/>
              <a:gd name="csY45" fmla="*/ 26545 h 917825"/>
              <a:gd name="csX46" fmla="*/ 389221 w 632498"/>
              <a:gd name="csY46" fmla="*/ 26545 h 917825"/>
              <a:gd name="csX47" fmla="*/ 426824 w 632498"/>
              <a:gd name="csY47" fmla="*/ 0 h 917825"/>
              <a:gd name="csX48" fmla="*/ 426824 w 632498"/>
              <a:gd name="csY48" fmla="*/ 24333 h 917825"/>
              <a:gd name="csX49" fmla="*/ 486538 w 632498"/>
              <a:gd name="csY49" fmla="*/ 97317 h 917825"/>
              <a:gd name="csX50" fmla="*/ 513083 w 632498"/>
              <a:gd name="csY50" fmla="*/ 130491 h 917825"/>
              <a:gd name="csX51" fmla="*/ 605976 w 632498"/>
              <a:gd name="csY51" fmla="*/ 205686 h 917825"/>
              <a:gd name="csX52" fmla="*/ 614817 w 632498"/>
              <a:gd name="csY52" fmla="*/ 210109 h 917825"/>
              <a:gd name="csX53" fmla="*/ 605976 w 632498"/>
              <a:gd name="csY53" fmla="*/ 249918 h 917825"/>
              <a:gd name="csX54" fmla="*/ 568379 w 632498"/>
              <a:gd name="csY54" fmla="*/ 269823 h 917825"/>
              <a:gd name="csX55" fmla="*/ 495401 w 632498"/>
              <a:gd name="csY55" fmla="*/ 278669 h 917825"/>
              <a:gd name="csX56" fmla="*/ 502013 w 632498"/>
              <a:gd name="csY56" fmla="*/ 294150 h 917825"/>
              <a:gd name="csX57" fmla="*/ 519706 w 632498"/>
              <a:gd name="csY57" fmla="*/ 291939 h 917825"/>
              <a:gd name="csX58" fmla="*/ 541834 w 632498"/>
              <a:gd name="csY58" fmla="*/ 322901 h 917825"/>
              <a:gd name="csX59" fmla="*/ 568379 w 632498"/>
              <a:gd name="csY59" fmla="*/ 364922 h 917825"/>
              <a:gd name="csX60" fmla="*/ 535187 w 632498"/>
              <a:gd name="csY60" fmla="*/ 389244 h 917825"/>
              <a:gd name="csX61" fmla="*/ 535187 w 632498"/>
              <a:gd name="csY61" fmla="*/ 395885 h 917825"/>
              <a:gd name="csX62" fmla="*/ 557315 w 632498"/>
              <a:gd name="csY62" fmla="*/ 433476 h 917825"/>
              <a:gd name="csX63" fmla="*/ 574997 w 632498"/>
              <a:gd name="csY63" fmla="*/ 429053 h 917825"/>
              <a:gd name="csX64" fmla="*/ 592689 w 632498"/>
              <a:gd name="csY64" fmla="*/ 457810 h 917825"/>
              <a:gd name="csX65" fmla="*/ 597124 w 632498"/>
              <a:gd name="csY65" fmla="*/ 495407 h 917825"/>
              <a:gd name="csX66" fmla="*/ 632498 w 632498"/>
              <a:gd name="csY66" fmla="*/ 524158 h 917825"/>
              <a:gd name="csX67" fmla="*/ 619240 w 632498"/>
              <a:gd name="csY67" fmla="*/ 539640 h 917825"/>
              <a:gd name="csX68" fmla="*/ 579425 w 632498"/>
              <a:gd name="csY68" fmla="*/ 550698 h 917825"/>
              <a:gd name="csX69" fmla="*/ 539617 w 632498"/>
              <a:gd name="csY69" fmla="*/ 586078 h 917825"/>
              <a:gd name="csX70" fmla="*/ 546257 w 632498"/>
              <a:gd name="csY70" fmla="*/ 630316 h 917825"/>
              <a:gd name="csX71" fmla="*/ 601541 w 632498"/>
              <a:gd name="csY71" fmla="*/ 645791 h 917825"/>
              <a:gd name="csX72" fmla="*/ 592689 w 632498"/>
              <a:gd name="csY72" fmla="*/ 694447 h 917825"/>
              <a:gd name="csX73" fmla="*/ 559515 w 632498"/>
              <a:gd name="csY73" fmla="*/ 734262 h 917825"/>
              <a:gd name="csX74" fmla="*/ 559515 w 632498"/>
              <a:gd name="csY74" fmla="*/ 736467 h 917825"/>
              <a:gd name="csX75" fmla="*/ 490967 w 632498"/>
              <a:gd name="csY75" fmla="*/ 789546 h 917825"/>
              <a:gd name="csX76" fmla="*/ 446723 w 632498"/>
              <a:gd name="csY76" fmla="*/ 793975 h 917825"/>
              <a:gd name="csX77" fmla="*/ 446723 w 632498"/>
              <a:gd name="csY77" fmla="*/ 809456 h 917825"/>
              <a:gd name="csX78" fmla="*/ 484332 w 632498"/>
              <a:gd name="csY78" fmla="*/ 829355 h 917825"/>
              <a:gd name="csX79" fmla="*/ 486538 w 632498"/>
              <a:gd name="csY79" fmla="*/ 862529 h 917825"/>
              <a:gd name="csX80" fmla="*/ 477703 w 632498"/>
              <a:gd name="csY80" fmla="*/ 893492 h 917825"/>
              <a:gd name="csX81" fmla="*/ 453375 w 632498"/>
              <a:gd name="csY81" fmla="*/ 891280 h 917825"/>
              <a:gd name="csX82" fmla="*/ 422418 w 632498"/>
              <a:gd name="csY82" fmla="*/ 891280 h 917825"/>
              <a:gd name="csX83" fmla="*/ 356047 w 632498"/>
              <a:gd name="csY83" fmla="*/ 893492 h 917825"/>
              <a:gd name="csX84" fmla="*/ 314020 w 632498"/>
              <a:gd name="csY84" fmla="*/ 911191 h 917825"/>
              <a:gd name="csX85" fmla="*/ 298545 w 632498"/>
              <a:gd name="csY85" fmla="*/ 915614 h 917825"/>
              <a:gd name="csX86" fmla="*/ 263165 w 632498"/>
              <a:gd name="csY86" fmla="*/ 917826 h 91782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</a:cxnLst>
            <a:rect l="l" t="t" r="r" b="b"/>
            <a:pathLst>
              <a:path w="632498" h="917825" extrusionOk="0">
                <a:moveTo>
                  <a:pt x="260953" y="917826"/>
                </a:moveTo>
                <a:lnTo>
                  <a:pt x="249907" y="855900"/>
                </a:lnTo>
                <a:lnTo>
                  <a:pt x="260953" y="827149"/>
                </a:lnTo>
                <a:lnTo>
                  <a:pt x="316238" y="798393"/>
                </a:lnTo>
                <a:lnTo>
                  <a:pt x="300762" y="778494"/>
                </a:lnTo>
                <a:lnTo>
                  <a:pt x="351629" y="751954"/>
                </a:lnTo>
                <a:lnTo>
                  <a:pt x="358264" y="703299"/>
                </a:lnTo>
                <a:lnTo>
                  <a:pt x="369322" y="681177"/>
                </a:lnTo>
                <a:lnTo>
                  <a:pt x="369322" y="630316"/>
                </a:lnTo>
                <a:lnTo>
                  <a:pt x="347218" y="630316"/>
                </a:lnTo>
                <a:lnTo>
                  <a:pt x="340571" y="639162"/>
                </a:lnTo>
                <a:lnTo>
                  <a:pt x="333931" y="645791"/>
                </a:lnTo>
                <a:lnTo>
                  <a:pt x="320672" y="643580"/>
                </a:lnTo>
                <a:lnTo>
                  <a:pt x="316238" y="643580"/>
                </a:lnTo>
                <a:lnTo>
                  <a:pt x="307409" y="623675"/>
                </a:lnTo>
                <a:lnTo>
                  <a:pt x="294133" y="605988"/>
                </a:lnTo>
                <a:lnTo>
                  <a:pt x="276452" y="575025"/>
                </a:lnTo>
                <a:lnTo>
                  <a:pt x="276452" y="572808"/>
                </a:lnTo>
                <a:lnTo>
                  <a:pt x="274234" y="575025"/>
                </a:lnTo>
                <a:lnTo>
                  <a:pt x="265382" y="577231"/>
                </a:lnTo>
                <a:lnTo>
                  <a:pt x="241043" y="575025"/>
                </a:lnTo>
                <a:lnTo>
                  <a:pt x="234425" y="575025"/>
                </a:lnTo>
                <a:lnTo>
                  <a:pt x="225562" y="548486"/>
                </a:lnTo>
                <a:lnTo>
                  <a:pt x="203445" y="537428"/>
                </a:lnTo>
                <a:lnTo>
                  <a:pt x="203445" y="526370"/>
                </a:lnTo>
                <a:lnTo>
                  <a:pt x="159225" y="455598"/>
                </a:lnTo>
                <a:lnTo>
                  <a:pt x="163648" y="389244"/>
                </a:lnTo>
                <a:lnTo>
                  <a:pt x="141532" y="367128"/>
                </a:lnTo>
                <a:lnTo>
                  <a:pt x="46432" y="384827"/>
                </a:lnTo>
                <a:lnTo>
                  <a:pt x="22093" y="369339"/>
                </a:lnTo>
                <a:lnTo>
                  <a:pt x="0" y="280881"/>
                </a:lnTo>
                <a:lnTo>
                  <a:pt x="17681" y="256553"/>
                </a:lnTo>
                <a:lnTo>
                  <a:pt x="4412" y="196839"/>
                </a:lnTo>
                <a:lnTo>
                  <a:pt x="50855" y="190205"/>
                </a:lnTo>
                <a:lnTo>
                  <a:pt x="81812" y="203468"/>
                </a:lnTo>
                <a:lnTo>
                  <a:pt x="139314" y="218955"/>
                </a:lnTo>
                <a:lnTo>
                  <a:pt x="218950" y="287510"/>
                </a:lnTo>
                <a:lnTo>
                  <a:pt x="272017" y="296356"/>
                </a:lnTo>
                <a:lnTo>
                  <a:pt x="314020" y="336171"/>
                </a:lnTo>
                <a:lnTo>
                  <a:pt x="364910" y="274246"/>
                </a:lnTo>
                <a:lnTo>
                  <a:pt x="331742" y="234437"/>
                </a:lnTo>
                <a:lnTo>
                  <a:pt x="349435" y="168088"/>
                </a:lnTo>
                <a:lnTo>
                  <a:pt x="382598" y="145972"/>
                </a:lnTo>
                <a:lnTo>
                  <a:pt x="391438" y="126068"/>
                </a:lnTo>
                <a:lnTo>
                  <a:pt x="358264" y="106158"/>
                </a:lnTo>
                <a:lnTo>
                  <a:pt x="369322" y="26545"/>
                </a:lnTo>
                <a:lnTo>
                  <a:pt x="389221" y="26545"/>
                </a:lnTo>
                <a:lnTo>
                  <a:pt x="426824" y="0"/>
                </a:lnTo>
                <a:lnTo>
                  <a:pt x="426824" y="24333"/>
                </a:lnTo>
                <a:lnTo>
                  <a:pt x="486538" y="97317"/>
                </a:lnTo>
                <a:lnTo>
                  <a:pt x="513083" y="130491"/>
                </a:lnTo>
                <a:lnTo>
                  <a:pt x="605976" y="205686"/>
                </a:lnTo>
                <a:lnTo>
                  <a:pt x="614817" y="210109"/>
                </a:lnTo>
                <a:lnTo>
                  <a:pt x="605976" y="249918"/>
                </a:lnTo>
                <a:lnTo>
                  <a:pt x="568379" y="269823"/>
                </a:lnTo>
                <a:lnTo>
                  <a:pt x="495401" y="278669"/>
                </a:lnTo>
                <a:lnTo>
                  <a:pt x="502013" y="294150"/>
                </a:lnTo>
                <a:lnTo>
                  <a:pt x="519706" y="291939"/>
                </a:lnTo>
                <a:lnTo>
                  <a:pt x="541834" y="322901"/>
                </a:lnTo>
                <a:lnTo>
                  <a:pt x="568379" y="364922"/>
                </a:lnTo>
                <a:lnTo>
                  <a:pt x="535187" y="389244"/>
                </a:lnTo>
                <a:lnTo>
                  <a:pt x="535187" y="395885"/>
                </a:lnTo>
                <a:lnTo>
                  <a:pt x="557315" y="433476"/>
                </a:lnTo>
                <a:lnTo>
                  <a:pt x="574997" y="429053"/>
                </a:lnTo>
                <a:lnTo>
                  <a:pt x="592689" y="457810"/>
                </a:lnTo>
                <a:lnTo>
                  <a:pt x="597124" y="495407"/>
                </a:lnTo>
                <a:lnTo>
                  <a:pt x="632498" y="524158"/>
                </a:lnTo>
                <a:lnTo>
                  <a:pt x="619240" y="539640"/>
                </a:lnTo>
                <a:lnTo>
                  <a:pt x="579425" y="550698"/>
                </a:lnTo>
                <a:lnTo>
                  <a:pt x="539617" y="586078"/>
                </a:lnTo>
                <a:lnTo>
                  <a:pt x="546257" y="630316"/>
                </a:lnTo>
                <a:lnTo>
                  <a:pt x="601541" y="645791"/>
                </a:lnTo>
                <a:lnTo>
                  <a:pt x="592689" y="694447"/>
                </a:lnTo>
                <a:lnTo>
                  <a:pt x="559515" y="734262"/>
                </a:lnTo>
                <a:lnTo>
                  <a:pt x="559515" y="736467"/>
                </a:lnTo>
                <a:lnTo>
                  <a:pt x="490967" y="789546"/>
                </a:lnTo>
                <a:lnTo>
                  <a:pt x="446723" y="793975"/>
                </a:lnTo>
                <a:lnTo>
                  <a:pt x="446723" y="809456"/>
                </a:lnTo>
                <a:lnTo>
                  <a:pt x="484332" y="829355"/>
                </a:lnTo>
                <a:lnTo>
                  <a:pt x="486538" y="862529"/>
                </a:lnTo>
                <a:lnTo>
                  <a:pt x="477703" y="893492"/>
                </a:lnTo>
                <a:lnTo>
                  <a:pt x="453375" y="891280"/>
                </a:lnTo>
                <a:lnTo>
                  <a:pt x="422418" y="891280"/>
                </a:lnTo>
                <a:lnTo>
                  <a:pt x="356047" y="893492"/>
                </a:lnTo>
                <a:lnTo>
                  <a:pt x="314020" y="911191"/>
                </a:lnTo>
                <a:lnTo>
                  <a:pt x="298545" y="915614"/>
                </a:lnTo>
                <a:lnTo>
                  <a:pt x="263165" y="917826"/>
                </a:lnTo>
                <a:close/>
              </a:path>
            </a:pathLst>
          </a:custGeom>
          <a:solidFill>
            <a:srgbClr val="DF5F81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5" name="Freihandform: Form 184"/>
          <p:cNvSpPr/>
          <p:nvPr/>
        </p:nvSpPr>
        <p:spPr bwMode="auto">
          <a:xfrm>
            <a:off x="6280104" y="3977049"/>
            <a:ext cx="307598" cy="358281"/>
          </a:xfrm>
          <a:custGeom>
            <a:avLst/>
            <a:gdLst>
              <a:gd name="csX0" fmla="*/ 307599 w 307598"/>
              <a:gd name="csY0" fmla="*/ 121639 h 358281"/>
              <a:gd name="csX1" fmla="*/ 283075 w 307598"/>
              <a:gd name="csY1" fmla="*/ 106152 h 358281"/>
              <a:gd name="csX2" fmla="*/ 260982 w 307598"/>
              <a:gd name="csY2" fmla="*/ 17693 h 358281"/>
              <a:gd name="csX3" fmla="*/ 265394 w 307598"/>
              <a:gd name="csY3" fmla="*/ 8846 h 358281"/>
              <a:gd name="csX4" fmla="*/ 207886 w 307598"/>
              <a:gd name="csY4" fmla="*/ 2206 h 358281"/>
              <a:gd name="csX5" fmla="*/ 179135 w 307598"/>
              <a:gd name="csY5" fmla="*/ 42015 h 358281"/>
              <a:gd name="csX6" fmla="*/ 150395 w 307598"/>
              <a:gd name="csY6" fmla="*/ 0 h 358281"/>
              <a:gd name="csX7" fmla="*/ 114992 w 307598"/>
              <a:gd name="csY7" fmla="*/ 15481 h 358281"/>
              <a:gd name="csX8" fmla="*/ 90676 w 307598"/>
              <a:gd name="csY8" fmla="*/ 0 h 358281"/>
              <a:gd name="csX9" fmla="*/ 97299 w 307598"/>
              <a:gd name="csY9" fmla="*/ 66348 h 358281"/>
              <a:gd name="csX10" fmla="*/ 39809 w 307598"/>
              <a:gd name="csY10" fmla="*/ 66348 h 358281"/>
              <a:gd name="csX11" fmla="*/ 17693 w 307598"/>
              <a:gd name="csY11" fmla="*/ 48655 h 358281"/>
              <a:gd name="csX12" fmla="*/ 0 w 307598"/>
              <a:gd name="csY12" fmla="*/ 75189 h 358281"/>
              <a:gd name="csX13" fmla="*/ 22110 w 307598"/>
              <a:gd name="csY13" fmla="*/ 165865 h 358281"/>
              <a:gd name="csX14" fmla="*/ 24322 w 307598"/>
              <a:gd name="csY14" fmla="*/ 283086 h 358281"/>
              <a:gd name="csX15" fmla="*/ 39809 w 307598"/>
              <a:gd name="csY15" fmla="*/ 322890 h 358281"/>
              <a:gd name="csX16" fmla="*/ 88470 w 307598"/>
              <a:gd name="csY16" fmla="*/ 320684 h 358281"/>
              <a:gd name="csX17" fmla="*/ 128279 w 307598"/>
              <a:gd name="csY17" fmla="*/ 358281 h 358281"/>
              <a:gd name="csX18" fmla="*/ 179135 w 307598"/>
              <a:gd name="csY18" fmla="*/ 318467 h 358281"/>
              <a:gd name="csX19" fmla="*/ 247695 w 307598"/>
              <a:gd name="csY19" fmla="*/ 278658 h 358281"/>
              <a:gd name="csX20" fmla="*/ 249913 w 307598"/>
              <a:gd name="csY20" fmla="*/ 234431 h 358281"/>
              <a:gd name="csX21" fmla="*/ 241072 w 307598"/>
              <a:gd name="csY21" fmla="*/ 218950 h 35828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</a:cxnLst>
            <a:rect l="l" t="t" r="r" b="b"/>
            <a:pathLst>
              <a:path w="307598" h="358281" extrusionOk="0">
                <a:moveTo>
                  <a:pt x="307599" y="121639"/>
                </a:moveTo>
                <a:lnTo>
                  <a:pt x="283075" y="106152"/>
                </a:lnTo>
                <a:lnTo>
                  <a:pt x="260982" y="17693"/>
                </a:lnTo>
                <a:lnTo>
                  <a:pt x="265394" y="8846"/>
                </a:lnTo>
                <a:lnTo>
                  <a:pt x="207886" y="2206"/>
                </a:lnTo>
                <a:lnTo>
                  <a:pt x="179135" y="42015"/>
                </a:lnTo>
                <a:lnTo>
                  <a:pt x="150395" y="0"/>
                </a:lnTo>
                <a:lnTo>
                  <a:pt x="114992" y="15481"/>
                </a:lnTo>
                <a:lnTo>
                  <a:pt x="90676" y="0"/>
                </a:lnTo>
                <a:lnTo>
                  <a:pt x="97299" y="66348"/>
                </a:lnTo>
                <a:lnTo>
                  <a:pt x="39809" y="66348"/>
                </a:lnTo>
                <a:lnTo>
                  <a:pt x="17693" y="48655"/>
                </a:lnTo>
                <a:lnTo>
                  <a:pt x="0" y="75189"/>
                </a:lnTo>
                <a:lnTo>
                  <a:pt x="22110" y="165865"/>
                </a:lnTo>
                <a:lnTo>
                  <a:pt x="24322" y="283086"/>
                </a:lnTo>
                <a:lnTo>
                  <a:pt x="39809" y="322890"/>
                </a:lnTo>
                <a:lnTo>
                  <a:pt x="88470" y="320684"/>
                </a:lnTo>
                <a:lnTo>
                  <a:pt x="128279" y="358281"/>
                </a:lnTo>
                <a:lnTo>
                  <a:pt x="179135" y="318467"/>
                </a:lnTo>
                <a:lnTo>
                  <a:pt x="247695" y="278658"/>
                </a:lnTo>
                <a:lnTo>
                  <a:pt x="249913" y="234431"/>
                </a:lnTo>
                <a:lnTo>
                  <a:pt x="241072" y="218950"/>
                </a:lnTo>
                <a:close/>
              </a:path>
            </a:pathLst>
          </a:custGeom>
          <a:solidFill>
            <a:srgbClr val="DF5F81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6" name="Freihandform: Form 185"/>
          <p:cNvSpPr/>
          <p:nvPr/>
        </p:nvSpPr>
        <p:spPr bwMode="auto">
          <a:xfrm>
            <a:off x="5733835" y="3773581"/>
            <a:ext cx="570590" cy="588289"/>
          </a:xfrm>
          <a:custGeom>
            <a:avLst/>
            <a:gdLst>
              <a:gd name="csX0" fmla="*/ 342795 w 570590"/>
              <a:gd name="csY0" fmla="*/ 570596 h 588289"/>
              <a:gd name="csX1" fmla="*/ 380398 w 570590"/>
              <a:gd name="csY1" fmla="*/ 588289 h 588289"/>
              <a:gd name="csX2" fmla="*/ 457793 w 570590"/>
              <a:gd name="csY2" fmla="*/ 586072 h 588289"/>
              <a:gd name="csX3" fmla="*/ 493196 w 570590"/>
              <a:gd name="csY3" fmla="*/ 548474 h 588289"/>
              <a:gd name="csX4" fmla="*/ 532993 w 570590"/>
              <a:gd name="csY4" fmla="*/ 502031 h 588289"/>
              <a:gd name="csX5" fmla="*/ 570591 w 570590"/>
              <a:gd name="csY5" fmla="*/ 486555 h 588289"/>
              <a:gd name="csX6" fmla="*/ 568379 w 570590"/>
              <a:gd name="csY6" fmla="*/ 369333 h 588289"/>
              <a:gd name="csX7" fmla="*/ 546269 w 570590"/>
              <a:gd name="csY7" fmla="*/ 278658 h 588289"/>
              <a:gd name="csX8" fmla="*/ 563962 w 570590"/>
              <a:gd name="csY8" fmla="*/ 252124 h 588289"/>
              <a:gd name="csX9" fmla="*/ 535211 w 570590"/>
              <a:gd name="csY9" fmla="*/ 203468 h 588289"/>
              <a:gd name="csX10" fmla="*/ 563962 w 570590"/>
              <a:gd name="csY10" fmla="*/ 165871 h 588289"/>
              <a:gd name="csX11" fmla="*/ 561744 w 570590"/>
              <a:gd name="csY11" fmla="*/ 148172 h 588289"/>
              <a:gd name="csX12" fmla="*/ 510877 w 570590"/>
              <a:gd name="csY12" fmla="*/ 163654 h 588289"/>
              <a:gd name="csX13" fmla="*/ 502025 w 570590"/>
              <a:gd name="csY13" fmla="*/ 121639 h 588289"/>
              <a:gd name="csX14" fmla="*/ 462228 w 570590"/>
              <a:gd name="csY14" fmla="*/ 35386 h 588289"/>
              <a:gd name="csX15" fmla="*/ 417995 w 570590"/>
              <a:gd name="csY15" fmla="*/ 4417 h 588289"/>
              <a:gd name="csX16" fmla="*/ 387027 w 570590"/>
              <a:gd name="csY16" fmla="*/ 0 h 588289"/>
              <a:gd name="csX17" fmla="*/ 276452 w 570590"/>
              <a:gd name="csY17" fmla="*/ 39809 h 588289"/>
              <a:gd name="csX18" fmla="*/ 263176 w 570590"/>
              <a:gd name="csY18" fmla="*/ 88464 h 588289"/>
              <a:gd name="csX19" fmla="*/ 241060 w 570590"/>
              <a:gd name="csY19" fmla="*/ 110580 h 588289"/>
              <a:gd name="csX20" fmla="*/ 172500 w 570590"/>
              <a:gd name="csY20" fmla="*/ 119427 h 588289"/>
              <a:gd name="csX21" fmla="*/ 194616 w 570590"/>
              <a:gd name="csY21" fmla="*/ 170288 h 588289"/>
              <a:gd name="csX22" fmla="*/ 207880 w 570590"/>
              <a:gd name="csY22" fmla="*/ 185770 h 588289"/>
              <a:gd name="csX23" fmla="*/ 161442 w 570590"/>
              <a:gd name="csY23" fmla="*/ 272023 h 588289"/>
              <a:gd name="csX24" fmla="*/ 130485 w 570590"/>
              <a:gd name="csY24" fmla="*/ 227790 h 588289"/>
              <a:gd name="csX25" fmla="*/ 106152 w 570590"/>
              <a:gd name="csY25" fmla="*/ 247701 h 588289"/>
              <a:gd name="csX26" fmla="*/ 106152 w 570590"/>
              <a:gd name="csY26" fmla="*/ 311837 h 588289"/>
              <a:gd name="csX27" fmla="*/ 48650 w 570590"/>
              <a:gd name="csY27" fmla="*/ 338371 h 588289"/>
              <a:gd name="csX28" fmla="*/ 48650 w 570590"/>
              <a:gd name="csY28" fmla="*/ 353858 h 588289"/>
              <a:gd name="csX29" fmla="*/ 42015 w 570590"/>
              <a:gd name="csY29" fmla="*/ 398090 h 588289"/>
              <a:gd name="csX30" fmla="*/ 2206 w 570590"/>
              <a:gd name="csY30" fmla="*/ 411354 h 588289"/>
              <a:gd name="csX31" fmla="*/ 0 w 570590"/>
              <a:gd name="csY31" fmla="*/ 468862 h 588289"/>
              <a:gd name="csX32" fmla="*/ 103946 w 570590"/>
              <a:gd name="csY32" fmla="*/ 479920 h 588289"/>
              <a:gd name="csX33" fmla="*/ 192399 w 570590"/>
              <a:gd name="csY33" fmla="*/ 457804 h 588289"/>
              <a:gd name="csX34" fmla="*/ 201251 w 570590"/>
              <a:gd name="csY34" fmla="*/ 475491 h 588289"/>
              <a:gd name="csX35" fmla="*/ 245484 w 570590"/>
              <a:gd name="csY35" fmla="*/ 460015 h 588289"/>
              <a:gd name="csX36" fmla="*/ 331736 w 570590"/>
              <a:gd name="csY36" fmla="*/ 506459 h 588289"/>
              <a:gd name="csX37" fmla="*/ 351647 w 570590"/>
              <a:gd name="csY37" fmla="*/ 559538 h 58828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570590" h="588289" extrusionOk="0">
                <a:moveTo>
                  <a:pt x="342795" y="570596"/>
                </a:moveTo>
                <a:lnTo>
                  <a:pt x="380398" y="588289"/>
                </a:lnTo>
                <a:lnTo>
                  <a:pt x="457793" y="586072"/>
                </a:lnTo>
                <a:lnTo>
                  <a:pt x="493196" y="548474"/>
                </a:lnTo>
                <a:lnTo>
                  <a:pt x="532993" y="502031"/>
                </a:lnTo>
                <a:lnTo>
                  <a:pt x="570591" y="486555"/>
                </a:lnTo>
                <a:lnTo>
                  <a:pt x="568379" y="369333"/>
                </a:lnTo>
                <a:lnTo>
                  <a:pt x="546269" y="278658"/>
                </a:lnTo>
                <a:lnTo>
                  <a:pt x="563962" y="252124"/>
                </a:lnTo>
                <a:lnTo>
                  <a:pt x="535211" y="203468"/>
                </a:lnTo>
                <a:lnTo>
                  <a:pt x="563962" y="165871"/>
                </a:lnTo>
                <a:lnTo>
                  <a:pt x="561744" y="148172"/>
                </a:lnTo>
                <a:lnTo>
                  <a:pt x="510877" y="163654"/>
                </a:lnTo>
                <a:lnTo>
                  <a:pt x="502025" y="121639"/>
                </a:lnTo>
                <a:lnTo>
                  <a:pt x="462228" y="35386"/>
                </a:lnTo>
                <a:lnTo>
                  <a:pt x="417995" y="4417"/>
                </a:lnTo>
                <a:lnTo>
                  <a:pt x="387027" y="0"/>
                </a:lnTo>
                <a:lnTo>
                  <a:pt x="276452" y="39809"/>
                </a:lnTo>
                <a:lnTo>
                  <a:pt x="263176" y="88464"/>
                </a:lnTo>
                <a:lnTo>
                  <a:pt x="241060" y="110580"/>
                </a:lnTo>
                <a:lnTo>
                  <a:pt x="172500" y="119427"/>
                </a:lnTo>
                <a:lnTo>
                  <a:pt x="194616" y="170288"/>
                </a:lnTo>
                <a:lnTo>
                  <a:pt x="207880" y="185770"/>
                </a:lnTo>
                <a:lnTo>
                  <a:pt x="161442" y="272023"/>
                </a:lnTo>
                <a:lnTo>
                  <a:pt x="130485" y="227790"/>
                </a:lnTo>
                <a:lnTo>
                  <a:pt x="106152" y="247701"/>
                </a:lnTo>
                <a:lnTo>
                  <a:pt x="106152" y="311837"/>
                </a:lnTo>
                <a:lnTo>
                  <a:pt x="48650" y="338371"/>
                </a:lnTo>
                <a:lnTo>
                  <a:pt x="48650" y="353858"/>
                </a:lnTo>
                <a:lnTo>
                  <a:pt x="42015" y="398090"/>
                </a:lnTo>
                <a:lnTo>
                  <a:pt x="2206" y="411354"/>
                </a:lnTo>
                <a:lnTo>
                  <a:pt x="0" y="468862"/>
                </a:lnTo>
                <a:lnTo>
                  <a:pt x="103946" y="479920"/>
                </a:lnTo>
                <a:lnTo>
                  <a:pt x="192399" y="457804"/>
                </a:lnTo>
                <a:lnTo>
                  <a:pt x="201251" y="475491"/>
                </a:lnTo>
                <a:lnTo>
                  <a:pt x="245484" y="460015"/>
                </a:lnTo>
                <a:lnTo>
                  <a:pt x="331736" y="506459"/>
                </a:lnTo>
                <a:lnTo>
                  <a:pt x="351647" y="559538"/>
                </a:lnTo>
                <a:close/>
              </a:path>
            </a:pathLst>
          </a:custGeom>
          <a:solidFill>
            <a:srgbClr val="DF5F81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7" name="Freihandform: Form 186"/>
          <p:cNvSpPr/>
          <p:nvPr/>
        </p:nvSpPr>
        <p:spPr bwMode="auto">
          <a:xfrm>
            <a:off x="4375990" y="3755882"/>
            <a:ext cx="632515" cy="767435"/>
          </a:xfrm>
          <a:custGeom>
            <a:avLst/>
            <a:gdLst>
              <a:gd name="csX0" fmla="*/ 207897 w 632515"/>
              <a:gd name="csY0" fmla="*/ 86253 h 767435"/>
              <a:gd name="csX1" fmla="*/ 249913 w 632515"/>
              <a:gd name="csY1" fmla="*/ 95105 h 767435"/>
              <a:gd name="csX2" fmla="*/ 249913 w 632515"/>
              <a:gd name="csY2" fmla="*/ 95105 h 767435"/>
              <a:gd name="csX3" fmla="*/ 302997 w 632515"/>
              <a:gd name="csY3" fmla="*/ 84047 h 767435"/>
              <a:gd name="csX4" fmla="*/ 338383 w 632515"/>
              <a:gd name="csY4" fmla="*/ 42020 h 767435"/>
              <a:gd name="csX5" fmla="*/ 409149 w 632515"/>
              <a:gd name="csY5" fmla="*/ 28751 h 767435"/>
              <a:gd name="csX6" fmla="*/ 402514 w 632515"/>
              <a:gd name="csY6" fmla="*/ 0 h 767435"/>
              <a:gd name="csX7" fmla="*/ 422413 w 632515"/>
              <a:gd name="csY7" fmla="*/ 35391 h 767435"/>
              <a:gd name="csX8" fmla="*/ 528576 w 632515"/>
              <a:gd name="csY8" fmla="*/ 42020 h 767435"/>
              <a:gd name="csX9" fmla="*/ 466656 w 632515"/>
              <a:gd name="csY9" fmla="*/ 103951 h 767435"/>
              <a:gd name="csX10" fmla="*/ 464439 w 632515"/>
              <a:gd name="csY10" fmla="*/ 141543 h 767435"/>
              <a:gd name="csX11" fmla="*/ 468862 w 632515"/>
              <a:gd name="csY11" fmla="*/ 152601 h 767435"/>
              <a:gd name="csX12" fmla="*/ 482132 w 632515"/>
              <a:gd name="csY12" fmla="*/ 143755 h 767435"/>
              <a:gd name="csX13" fmla="*/ 508666 w 632515"/>
              <a:gd name="csY13" fmla="*/ 154819 h 767435"/>
              <a:gd name="csX14" fmla="*/ 506465 w 632515"/>
              <a:gd name="csY14" fmla="*/ 143755 h 767435"/>
              <a:gd name="csX15" fmla="*/ 563967 w 632515"/>
              <a:gd name="csY15" fmla="*/ 108375 h 767435"/>
              <a:gd name="csX16" fmla="*/ 583866 w 632515"/>
              <a:gd name="csY16" fmla="*/ 108375 h 767435"/>
              <a:gd name="csX17" fmla="*/ 599348 w 632515"/>
              <a:gd name="csY17" fmla="*/ 199051 h 767435"/>
              <a:gd name="csX18" fmla="*/ 619258 w 632515"/>
              <a:gd name="csY18" fmla="*/ 196833 h 767435"/>
              <a:gd name="csX19" fmla="*/ 572808 w 632515"/>
              <a:gd name="csY19" fmla="*/ 283092 h 767435"/>
              <a:gd name="csX20" fmla="*/ 583866 w 632515"/>
              <a:gd name="csY20" fmla="*/ 345017 h 767435"/>
              <a:gd name="csX21" fmla="*/ 603771 w 632515"/>
              <a:gd name="csY21" fmla="*/ 378186 h 767435"/>
              <a:gd name="csX22" fmla="*/ 632516 w 632515"/>
              <a:gd name="csY22" fmla="*/ 389250 h 767435"/>
              <a:gd name="csX23" fmla="*/ 605988 w 632515"/>
              <a:gd name="csY23" fmla="*/ 426847 h 767435"/>
              <a:gd name="csX24" fmla="*/ 555115 w 632515"/>
              <a:gd name="csY24" fmla="*/ 446752 h 767435"/>
              <a:gd name="csX25" fmla="*/ 524152 w 632515"/>
              <a:gd name="csY25" fmla="*/ 504254 h 767435"/>
              <a:gd name="csX26" fmla="*/ 466656 w 632515"/>
              <a:gd name="csY26" fmla="*/ 521941 h 767435"/>
              <a:gd name="csX27" fmla="*/ 457798 w 632515"/>
              <a:gd name="csY27" fmla="*/ 513100 h 767435"/>
              <a:gd name="csX28" fmla="*/ 417989 w 632515"/>
              <a:gd name="csY28" fmla="*/ 502036 h 767435"/>
              <a:gd name="csX29" fmla="*/ 353858 w 632515"/>
              <a:gd name="csY29" fmla="*/ 533005 h 767435"/>
              <a:gd name="csX30" fmla="*/ 325107 w 632515"/>
              <a:gd name="csY30" fmla="*/ 557332 h 767435"/>
              <a:gd name="csX31" fmla="*/ 245489 w 632515"/>
              <a:gd name="csY31" fmla="*/ 579448 h 767435"/>
              <a:gd name="csX32" fmla="*/ 289722 w 632515"/>
              <a:gd name="csY32" fmla="*/ 670125 h 767435"/>
              <a:gd name="csX33" fmla="*/ 278664 w 632515"/>
              <a:gd name="csY33" fmla="*/ 720992 h 767435"/>
              <a:gd name="csX34" fmla="*/ 258765 w 632515"/>
              <a:gd name="csY34" fmla="*/ 729838 h 767435"/>
              <a:gd name="csX35" fmla="*/ 238854 w 632515"/>
              <a:gd name="csY35" fmla="*/ 767436 h 767435"/>
              <a:gd name="csX36" fmla="*/ 210103 w 632515"/>
              <a:gd name="csY36" fmla="*/ 767436 h 767435"/>
              <a:gd name="csX37" fmla="*/ 245489 w 632515"/>
              <a:gd name="csY37" fmla="*/ 718774 h 767435"/>
              <a:gd name="csX38" fmla="*/ 227796 w 632515"/>
              <a:gd name="csY38" fmla="*/ 687818 h 767435"/>
              <a:gd name="csX39" fmla="*/ 128268 w 632515"/>
              <a:gd name="csY39" fmla="*/ 654638 h 767435"/>
              <a:gd name="csX40" fmla="*/ 81830 w 632515"/>
              <a:gd name="csY40" fmla="*/ 674542 h 767435"/>
              <a:gd name="csX41" fmla="*/ 48655 w 632515"/>
              <a:gd name="csY41" fmla="*/ 681183 h 767435"/>
              <a:gd name="csX42" fmla="*/ 57502 w 632515"/>
              <a:gd name="csY42" fmla="*/ 608199 h 767435"/>
              <a:gd name="csX43" fmla="*/ 17687 w 632515"/>
              <a:gd name="csY43" fmla="*/ 555121 h 767435"/>
              <a:gd name="csX44" fmla="*/ 95094 w 632515"/>
              <a:gd name="csY44" fmla="*/ 581654 h 767435"/>
              <a:gd name="csX45" fmla="*/ 97311 w 632515"/>
              <a:gd name="csY45" fmla="*/ 521941 h 767435"/>
              <a:gd name="csX46" fmla="*/ 117221 w 632515"/>
              <a:gd name="csY46" fmla="*/ 495407 h 767435"/>
              <a:gd name="csX47" fmla="*/ 137120 w 632515"/>
              <a:gd name="csY47" fmla="*/ 471074 h 767435"/>
              <a:gd name="csX48" fmla="*/ 0 w 632515"/>
              <a:gd name="csY48" fmla="*/ 402519 h 767435"/>
              <a:gd name="csX49" fmla="*/ 37598 w 632515"/>
              <a:gd name="csY49" fmla="*/ 272034 h 767435"/>
              <a:gd name="csX50" fmla="*/ 119421 w 632515"/>
              <a:gd name="csY50" fmla="*/ 243277 h 767435"/>
              <a:gd name="csX51" fmla="*/ 141538 w 632515"/>
              <a:gd name="csY51" fmla="*/ 218955 h 767435"/>
              <a:gd name="csX52" fmla="*/ 170289 w 632515"/>
              <a:gd name="csY52" fmla="*/ 176935 h 76743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</a:cxnLst>
            <a:rect l="l" t="t" r="r" b="b"/>
            <a:pathLst>
              <a:path w="632515" h="767435" extrusionOk="0">
                <a:moveTo>
                  <a:pt x="207897" y="86253"/>
                </a:moveTo>
                <a:lnTo>
                  <a:pt x="249913" y="95105"/>
                </a:lnTo>
                <a:lnTo>
                  <a:pt x="249913" y="95105"/>
                </a:lnTo>
                <a:lnTo>
                  <a:pt x="302997" y="84047"/>
                </a:lnTo>
                <a:lnTo>
                  <a:pt x="338383" y="42020"/>
                </a:lnTo>
                <a:lnTo>
                  <a:pt x="409149" y="28751"/>
                </a:lnTo>
                <a:lnTo>
                  <a:pt x="402514" y="0"/>
                </a:lnTo>
                <a:lnTo>
                  <a:pt x="422413" y="35391"/>
                </a:lnTo>
                <a:lnTo>
                  <a:pt x="528576" y="42020"/>
                </a:lnTo>
                <a:lnTo>
                  <a:pt x="466656" y="103951"/>
                </a:lnTo>
                <a:lnTo>
                  <a:pt x="464439" y="141543"/>
                </a:lnTo>
                <a:lnTo>
                  <a:pt x="468862" y="152601"/>
                </a:lnTo>
                <a:lnTo>
                  <a:pt x="482132" y="143755"/>
                </a:lnTo>
                <a:lnTo>
                  <a:pt x="508666" y="154819"/>
                </a:lnTo>
                <a:lnTo>
                  <a:pt x="506465" y="143755"/>
                </a:lnTo>
                <a:lnTo>
                  <a:pt x="563967" y="108375"/>
                </a:lnTo>
                <a:lnTo>
                  <a:pt x="583866" y="108375"/>
                </a:lnTo>
                <a:lnTo>
                  <a:pt x="599348" y="199051"/>
                </a:lnTo>
                <a:lnTo>
                  <a:pt x="619258" y="196833"/>
                </a:lnTo>
                <a:lnTo>
                  <a:pt x="572808" y="283092"/>
                </a:lnTo>
                <a:lnTo>
                  <a:pt x="583866" y="345017"/>
                </a:lnTo>
                <a:lnTo>
                  <a:pt x="603771" y="378186"/>
                </a:lnTo>
                <a:lnTo>
                  <a:pt x="632516" y="389250"/>
                </a:lnTo>
                <a:lnTo>
                  <a:pt x="605988" y="426847"/>
                </a:lnTo>
                <a:lnTo>
                  <a:pt x="555115" y="446752"/>
                </a:lnTo>
                <a:lnTo>
                  <a:pt x="524152" y="504254"/>
                </a:lnTo>
                <a:lnTo>
                  <a:pt x="466656" y="521941"/>
                </a:lnTo>
                <a:lnTo>
                  <a:pt x="457798" y="513100"/>
                </a:lnTo>
                <a:lnTo>
                  <a:pt x="417989" y="502036"/>
                </a:lnTo>
                <a:lnTo>
                  <a:pt x="353858" y="533005"/>
                </a:lnTo>
                <a:lnTo>
                  <a:pt x="325107" y="557332"/>
                </a:lnTo>
                <a:lnTo>
                  <a:pt x="245489" y="579448"/>
                </a:lnTo>
                <a:lnTo>
                  <a:pt x="289722" y="670125"/>
                </a:lnTo>
                <a:lnTo>
                  <a:pt x="278664" y="720992"/>
                </a:lnTo>
                <a:lnTo>
                  <a:pt x="258765" y="729838"/>
                </a:lnTo>
                <a:lnTo>
                  <a:pt x="238854" y="767436"/>
                </a:lnTo>
                <a:lnTo>
                  <a:pt x="210103" y="767436"/>
                </a:lnTo>
                <a:lnTo>
                  <a:pt x="245489" y="718774"/>
                </a:lnTo>
                <a:lnTo>
                  <a:pt x="227796" y="687818"/>
                </a:lnTo>
                <a:lnTo>
                  <a:pt x="128268" y="654638"/>
                </a:lnTo>
                <a:lnTo>
                  <a:pt x="81830" y="674542"/>
                </a:lnTo>
                <a:lnTo>
                  <a:pt x="48655" y="681183"/>
                </a:lnTo>
                <a:lnTo>
                  <a:pt x="57502" y="608199"/>
                </a:lnTo>
                <a:lnTo>
                  <a:pt x="17687" y="555121"/>
                </a:lnTo>
                <a:lnTo>
                  <a:pt x="95094" y="581654"/>
                </a:lnTo>
                <a:lnTo>
                  <a:pt x="97311" y="521941"/>
                </a:lnTo>
                <a:lnTo>
                  <a:pt x="117221" y="495407"/>
                </a:lnTo>
                <a:lnTo>
                  <a:pt x="137120" y="471074"/>
                </a:lnTo>
                <a:lnTo>
                  <a:pt x="0" y="402519"/>
                </a:lnTo>
                <a:lnTo>
                  <a:pt x="37598" y="272034"/>
                </a:lnTo>
                <a:lnTo>
                  <a:pt x="119421" y="243277"/>
                </a:lnTo>
                <a:lnTo>
                  <a:pt x="141538" y="218955"/>
                </a:lnTo>
                <a:lnTo>
                  <a:pt x="170289" y="176935"/>
                </a:lnTo>
                <a:close/>
              </a:path>
            </a:pathLst>
          </a:custGeom>
          <a:solidFill>
            <a:srgbClr val="DF5F81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8" name="Freihandform: Form 187"/>
          <p:cNvSpPr/>
          <p:nvPr/>
        </p:nvSpPr>
        <p:spPr bwMode="auto">
          <a:xfrm>
            <a:off x="4734272" y="3280391"/>
            <a:ext cx="1386589" cy="1174366"/>
          </a:xfrm>
          <a:custGeom>
            <a:avLst/>
            <a:gdLst>
              <a:gd name="csX0" fmla="*/ 1048213 w 1386589"/>
              <a:gd name="csY0" fmla="*/ 847048 h 1174366"/>
              <a:gd name="csX1" fmla="*/ 1048213 w 1386589"/>
              <a:gd name="csY1" fmla="*/ 831561 h 1174366"/>
              <a:gd name="csX2" fmla="*/ 1105715 w 1386589"/>
              <a:gd name="csY2" fmla="*/ 805027 h 1174366"/>
              <a:gd name="csX3" fmla="*/ 1105715 w 1386589"/>
              <a:gd name="csY3" fmla="*/ 740891 h 1174366"/>
              <a:gd name="csX4" fmla="*/ 1130048 w 1386589"/>
              <a:gd name="csY4" fmla="*/ 720980 h 1174366"/>
              <a:gd name="csX5" fmla="*/ 1161005 w 1386589"/>
              <a:gd name="csY5" fmla="*/ 765213 h 1174366"/>
              <a:gd name="csX6" fmla="*/ 1207443 w 1386589"/>
              <a:gd name="csY6" fmla="*/ 678960 h 1174366"/>
              <a:gd name="csX7" fmla="*/ 1194179 w 1386589"/>
              <a:gd name="csY7" fmla="*/ 663478 h 1174366"/>
              <a:gd name="csX8" fmla="*/ 1172063 w 1386589"/>
              <a:gd name="csY8" fmla="*/ 612617 h 1174366"/>
              <a:gd name="csX9" fmla="*/ 1240623 w 1386589"/>
              <a:gd name="csY9" fmla="*/ 603770 h 1174366"/>
              <a:gd name="csX10" fmla="*/ 1262739 w 1386589"/>
              <a:gd name="csY10" fmla="*/ 581654 h 1174366"/>
              <a:gd name="csX11" fmla="*/ 1276015 w 1386589"/>
              <a:gd name="csY11" fmla="*/ 532999 h 1174366"/>
              <a:gd name="csX12" fmla="*/ 1386590 w 1386589"/>
              <a:gd name="csY12" fmla="*/ 493190 h 1174366"/>
              <a:gd name="csX13" fmla="*/ 1368897 w 1386589"/>
              <a:gd name="csY13" fmla="*/ 409148 h 1174366"/>
              <a:gd name="csX14" fmla="*/ 1362268 w 1386589"/>
              <a:gd name="csY14" fmla="*/ 358282 h 1174366"/>
              <a:gd name="csX15" fmla="*/ 1355621 w 1386589"/>
              <a:gd name="csY15" fmla="*/ 404725 h 1174366"/>
              <a:gd name="csX16" fmla="*/ 1337928 w 1386589"/>
              <a:gd name="csY16" fmla="*/ 395873 h 1174366"/>
              <a:gd name="csX17" fmla="*/ 1236194 w 1386589"/>
              <a:gd name="csY17" fmla="*/ 351641 h 1174366"/>
              <a:gd name="csX18" fmla="*/ 1225136 w 1386589"/>
              <a:gd name="csY18" fmla="*/ 371545 h 1174366"/>
              <a:gd name="csX19" fmla="*/ 1178704 w 1386589"/>
              <a:gd name="csY19" fmla="*/ 375974 h 1174366"/>
              <a:gd name="csX20" fmla="*/ 1149936 w 1386589"/>
              <a:gd name="csY20" fmla="*/ 356070 h 1174366"/>
              <a:gd name="csX21" fmla="*/ 1107921 w 1386589"/>
              <a:gd name="csY21" fmla="*/ 325107 h 1174366"/>
              <a:gd name="csX22" fmla="*/ 1103509 w 1386589"/>
              <a:gd name="csY22" fmla="*/ 300774 h 1174366"/>
              <a:gd name="csX23" fmla="*/ 986288 w 1386589"/>
              <a:gd name="csY23" fmla="*/ 302991 h 1174366"/>
              <a:gd name="csX24" fmla="*/ 997346 w 1386589"/>
              <a:gd name="csY24" fmla="*/ 218944 h 1174366"/>
              <a:gd name="csX25" fmla="*/ 986288 w 1386589"/>
              <a:gd name="csY25" fmla="*/ 212309 h 1174366"/>
              <a:gd name="csX26" fmla="*/ 959742 w 1386589"/>
              <a:gd name="csY26" fmla="*/ 212309 h 1174366"/>
              <a:gd name="csX27" fmla="*/ 846962 w 1386589"/>
              <a:gd name="csY27" fmla="*/ 185770 h 1174366"/>
              <a:gd name="csX28" fmla="*/ 851379 w 1386589"/>
              <a:gd name="csY28" fmla="*/ 154813 h 1174366"/>
              <a:gd name="csX29" fmla="*/ 780602 w 1386589"/>
              <a:gd name="csY29" fmla="*/ 174717 h 1174366"/>
              <a:gd name="csX30" fmla="*/ 776184 w 1386589"/>
              <a:gd name="csY30" fmla="*/ 161448 h 1174366"/>
              <a:gd name="csX31" fmla="*/ 654540 w 1386589"/>
              <a:gd name="csY31" fmla="*/ 81830 h 1174366"/>
              <a:gd name="csX32" fmla="*/ 650128 w 1386589"/>
              <a:gd name="csY32" fmla="*/ 86253 h 1174366"/>
              <a:gd name="csX33" fmla="*/ 625800 w 1386589"/>
              <a:gd name="csY33" fmla="*/ 90676 h 1174366"/>
              <a:gd name="csX34" fmla="*/ 614725 w 1386589"/>
              <a:gd name="csY34" fmla="*/ 159236 h 1174366"/>
              <a:gd name="csX35" fmla="*/ 555017 w 1386589"/>
              <a:gd name="csY35" fmla="*/ 161448 h 1174366"/>
              <a:gd name="csX36" fmla="*/ 524049 w 1386589"/>
              <a:gd name="csY36" fmla="*/ 108369 h 1174366"/>
              <a:gd name="csX37" fmla="*/ 532913 w 1386589"/>
              <a:gd name="csY37" fmla="*/ 90676 h 1174366"/>
              <a:gd name="csX38" fmla="*/ 559440 w 1386589"/>
              <a:gd name="csY38" fmla="*/ 92888 h 1174366"/>
              <a:gd name="csX39" fmla="*/ 486457 w 1386589"/>
              <a:gd name="csY39" fmla="*/ 61925 h 1174366"/>
              <a:gd name="csX40" fmla="*/ 459935 w 1386589"/>
              <a:gd name="csY40" fmla="*/ 24322 h 1174366"/>
              <a:gd name="csX41" fmla="*/ 466564 w 1386589"/>
              <a:gd name="csY41" fmla="*/ 0 h 1174366"/>
              <a:gd name="csX42" fmla="*/ 397998 w 1386589"/>
              <a:gd name="csY42" fmla="*/ 8841 h 1174366"/>
              <a:gd name="csX43" fmla="*/ 391358 w 1386589"/>
              <a:gd name="csY43" fmla="*/ 33168 h 1174366"/>
              <a:gd name="csX44" fmla="*/ 393564 w 1386589"/>
              <a:gd name="csY44" fmla="*/ 88459 h 1174366"/>
              <a:gd name="csX45" fmla="*/ 375882 w 1386589"/>
              <a:gd name="csY45" fmla="*/ 112792 h 1174366"/>
              <a:gd name="csX46" fmla="*/ 302997 w 1386589"/>
              <a:gd name="csY46" fmla="*/ 72983 h 1174366"/>
              <a:gd name="csX47" fmla="*/ 252124 w 1386589"/>
              <a:gd name="csY47" fmla="*/ 119421 h 1174366"/>
              <a:gd name="csX48" fmla="*/ 139337 w 1386589"/>
              <a:gd name="csY48" fmla="*/ 157019 h 1174366"/>
              <a:gd name="csX49" fmla="*/ 143749 w 1386589"/>
              <a:gd name="csY49" fmla="*/ 205680 h 1174366"/>
              <a:gd name="csX50" fmla="*/ 181352 w 1386589"/>
              <a:gd name="csY50" fmla="*/ 230002 h 1174366"/>
              <a:gd name="csX51" fmla="*/ 168083 w 1386589"/>
              <a:gd name="csY51" fmla="*/ 249907 h 1174366"/>
              <a:gd name="csX52" fmla="*/ 134909 w 1386589"/>
              <a:gd name="csY52" fmla="*/ 254336 h 1174366"/>
              <a:gd name="csX53" fmla="*/ 53084 w 1386589"/>
              <a:gd name="csY53" fmla="*/ 274240 h 1174366"/>
              <a:gd name="csX54" fmla="*/ 15481 w 1386589"/>
              <a:gd name="csY54" fmla="*/ 298562 h 1174366"/>
              <a:gd name="csX55" fmla="*/ 0 w 1386589"/>
              <a:gd name="csY55" fmla="*/ 314043 h 1174366"/>
              <a:gd name="csX56" fmla="*/ 30957 w 1386589"/>
              <a:gd name="csY56" fmla="*/ 358282 h 1174366"/>
              <a:gd name="csX57" fmla="*/ 37592 w 1386589"/>
              <a:gd name="csY57" fmla="*/ 426841 h 1174366"/>
              <a:gd name="csX58" fmla="*/ 4423 w 1386589"/>
              <a:gd name="csY58" fmla="*/ 429053 h 1174366"/>
              <a:gd name="csX59" fmla="*/ 0 w 1386589"/>
              <a:gd name="csY59" fmla="*/ 442317 h 1174366"/>
              <a:gd name="csX60" fmla="*/ 50867 w 1386589"/>
              <a:gd name="csY60" fmla="*/ 457804 h 1174366"/>
              <a:gd name="csX61" fmla="*/ 44232 w 1386589"/>
              <a:gd name="csY61" fmla="*/ 475491 h 1174366"/>
              <a:gd name="csX62" fmla="*/ 64131 w 1386589"/>
              <a:gd name="csY62" fmla="*/ 510883 h 1174366"/>
              <a:gd name="csX63" fmla="*/ 170294 w 1386589"/>
              <a:gd name="csY63" fmla="*/ 517512 h 1174366"/>
              <a:gd name="csX64" fmla="*/ 108375 w 1386589"/>
              <a:gd name="csY64" fmla="*/ 579443 h 1174366"/>
              <a:gd name="csX65" fmla="*/ 106158 w 1386589"/>
              <a:gd name="csY65" fmla="*/ 617035 h 1174366"/>
              <a:gd name="csX66" fmla="*/ 110581 w 1386589"/>
              <a:gd name="csY66" fmla="*/ 628093 h 1174366"/>
              <a:gd name="csX67" fmla="*/ 123851 w 1386589"/>
              <a:gd name="csY67" fmla="*/ 619246 h 1174366"/>
              <a:gd name="csX68" fmla="*/ 150384 w 1386589"/>
              <a:gd name="csY68" fmla="*/ 630310 h 1174366"/>
              <a:gd name="csX69" fmla="*/ 148184 w 1386589"/>
              <a:gd name="csY69" fmla="*/ 619246 h 1174366"/>
              <a:gd name="csX70" fmla="*/ 205686 w 1386589"/>
              <a:gd name="csY70" fmla="*/ 583866 h 1174366"/>
              <a:gd name="csX71" fmla="*/ 225585 w 1386589"/>
              <a:gd name="csY71" fmla="*/ 583866 h 1174366"/>
              <a:gd name="csX72" fmla="*/ 241066 w 1386589"/>
              <a:gd name="csY72" fmla="*/ 674542 h 1174366"/>
              <a:gd name="csX73" fmla="*/ 260976 w 1386589"/>
              <a:gd name="csY73" fmla="*/ 672325 h 1174366"/>
              <a:gd name="csX74" fmla="*/ 214526 w 1386589"/>
              <a:gd name="csY74" fmla="*/ 758583 h 1174366"/>
              <a:gd name="csX75" fmla="*/ 225585 w 1386589"/>
              <a:gd name="csY75" fmla="*/ 820509 h 1174366"/>
              <a:gd name="csX76" fmla="*/ 245489 w 1386589"/>
              <a:gd name="csY76" fmla="*/ 853677 h 1174366"/>
              <a:gd name="csX77" fmla="*/ 274234 w 1386589"/>
              <a:gd name="csY77" fmla="*/ 864741 h 1174366"/>
              <a:gd name="csX78" fmla="*/ 305203 w 1386589"/>
              <a:gd name="csY78" fmla="*/ 886857 h 1174366"/>
              <a:gd name="csX79" fmla="*/ 362607 w 1386589"/>
              <a:gd name="csY79" fmla="*/ 999649 h 1174366"/>
              <a:gd name="csX80" fmla="*/ 331650 w 1386589"/>
              <a:gd name="csY80" fmla="*/ 1070415 h 1174366"/>
              <a:gd name="csX81" fmla="*/ 336073 w 1386589"/>
              <a:gd name="csY81" fmla="*/ 1096960 h 1174366"/>
              <a:gd name="csX82" fmla="*/ 358195 w 1386589"/>
              <a:gd name="csY82" fmla="*/ 1112442 h 1174366"/>
              <a:gd name="csX83" fmla="*/ 415691 w 1386589"/>
              <a:gd name="csY83" fmla="*/ 1096960 h 1174366"/>
              <a:gd name="csX84" fmla="*/ 468770 w 1386589"/>
              <a:gd name="csY84" fmla="*/ 1145616 h 1174366"/>
              <a:gd name="csX85" fmla="*/ 510791 w 1386589"/>
              <a:gd name="csY85" fmla="*/ 1174367 h 1174366"/>
              <a:gd name="csX86" fmla="*/ 594826 w 1386589"/>
              <a:gd name="csY86" fmla="*/ 1165520 h 1174366"/>
              <a:gd name="csX87" fmla="*/ 641276 w 1386589"/>
              <a:gd name="csY87" fmla="*/ 1094749 h 1174366"/>
              <a:gd name="csX88" fmla="*/ 585986 w 1386589"/>
              <a:gd name="csY88" fmla="*/ 1048299 h 1174366"/>
              <a:gd name="csX89" fmla="*/ 599249 w 1386589"/>
              <a:gd name="csY89" fmla="*/ 1032824 h 1174366"/>
              <a:gd name="csX90" fmla="*/ 641276 w 1386589"/>
              <a:gd name="csY90" fmla="*/ 1028395 h 1174366"/>
              <a:gd name="csX91" fmla="*/ 696560 w 1386589"/>
              <a:gd name="csY91" fmla="*/ 1090326 h 1174366"/>
              <a:gd name="csX92" fmla="*/ 714265 w 1386589"/>
              <a:gd name="csY92" fmla="*/ 1046093 h 1174366"/>
              <a:gd name="csX93" fmla="*/ 762909 w 1386589"/>
              <a:gd name="csY93" fmla="*/ 999649 h 1174366"/>
              <a:gd name="csX94" fmla="*/ 762909 w 1386589"/>
              <a:gd name="csY94" fmla="*/ 964258 h 1174366"/>
              <a:gd name="csX95" fmla="*/ 696560 w 1386589"/>
              <a:gd name="csY95" fmla="*/ 955412 h 1174366"/>
              <a:gd name="csX96" fmla="*/ 727517 w 1386589"/>
              <a:gd name="csY96" fmla="*/ 915608 h 1174366"/>
              <a:gd name="csX97" fmla="*/ 773979 w 1386589"/>
              <a:gd name="csY97" fmla="*/ 889069 h 1174366"/>
              <a:gd name="csX98" fmla="*/ 869078 w 1386589"/>
              <a:gd name="csY98" fmla="*/ 895698 h 1174366"/>
              <a:gd name="csX99" fmla="*/ 886759 w 1386589"/>
              <a:gd name="csY99" fmla="*/ 882428 h 1174366"/>
              <a:gd name="csX100" fmla="*/ 888977 w 1386589"/>
              <a:gd name="csY100" fmla="*/ 853677 h 117436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  <a:cxn ang="0">
                <a:pos x="csX87" y="csY87"/>
              </a:cxn>
              <a:cxn ang="0">
                <a:pos x="csX88" y="csY88"/>
              </a:cxn>
              <a:cxn ang="0">
                <a:pos x="csX89" y="csY89"/>
              </a:cxn>
              <a:cxn ang="0">
                <a:pos x="csX90" y="csY90"/>
              </a:cxn>
              <a:cxn ang="0">
                <a:pos x="csX91" y="csY91"/>
              </a:cxn>
              <a:cxn ang="0">
                <a:pos x="csX92" y="csY92"/>
              </a:cxn>
              <a:cxn ang="0">
                <a:pos x="csX93" y="csY93"/>
              </a:cxn>
              <a:cxn ang="0">
                <a:pos x="csX94" y="csY94"/>
              </a:cxn>
              <a:cxn ang="0">
                <a:pos x="csX95" y="csY95"/>
              </a:cxn>
              <a:cxn ang="0">
                <a:pos x="csX96" y="csY96"/>
              </a:cxn>
              <a:cxn ang="0">
                <a:pos x="csX97" y="csY97"/>
              </a:cxn>
              <a:cxn ang="0">
                <a:pos x="csX98" y="csY98"/>
              </a:cxn>
              <a:cxn ang="0">
                <a:pos x="csX99" y="csY99"/>
              </a:cxn>
              <a:cxn ang="0">
                <a:pos x="csX100" y="csY100"/>
              </a:cxn>
            </a:cxnLst>
            <a:rect l="l" t="t" r="r" b="b"/>
            <a:pathLst>
              <a:path w="1386589" h="1174366" extrusionOk="0">
                <a:moveTo>
                  <a:pt x="1048213" y="847048"/>
                </a:moveTo>
                <a:lnTo>
                  <a:pt x="1048213" y="831561"/>
                </a:lnTo>
                <a:lnTo>
                  <a:pt x="1105715" y="805027"/>
                </a:lnTo>
                <a:lnTo>
                  <a:pt x="1105715" y="740891"/>
                </a:lnTo>
                <a:lnTo>
                  <a:pt x="1130048" y="720980"/>
                </a:lnTo>
                <a:lnTo>
                  <a:pt x="1161005" y="765213"/>
                </a:lnTo>
                <a:lnTo>
                  <a:pt x="1207443" y="678960"/>
                </a:lnTo>
                <a:lnTo>
                  <a:pt x="1194179" y="663478"/>
                </a:lnTo>
                <a:lnTo>
                  <a:pt x="1172063" y="612617"/>
                </a:lnTo>
                <a:lnTo>
                  <a:pt x="1240623" y="603770"/>
                </a:lnTo>
                <a:lnTo>
                  <a:pt x="1262739" y="581654"/>
                </a:lnTo>
                <a:lnTo>
                  <a:pt x="1276015" y="532999"/>
                </a:lnTo>
                <a:lnTo>
                  <a:pt x="1386590" y="493190"/>
                </a:lnTo>
                <a:lnTo>
                  <a:pt x="1368897" y="409148"/>
                </a:lnTo>
                <a:lnTo>
                  <a:pt x="1362268" y="358282"/>
                </a:lnTo>
                <a:lnTo>
                  <a:pt x="1355621" y="404725"/>
                </a:lnTo>
                <a:lnTo>
                  <a:pt x="1337928" y="395873"/>
                </a:lnTo>
                <a:lnTo>
                  <a:pt x="1236194" y="351641"/>
                </a:lnTo>
                <a:lnTo>
                  <a:pt x="1225136" y="371545"/>
                </a:lnTo>
                <a:lnTo>
                  <a:pt x="1178704" y="375974"/>
                </a:lnTo>
                <a:lnTo>
                  <a:pt x="1149936" y="356070"/>
                </a:lnTo>
                <a:lnTo>
                  <a:pt x="1107921" y="325107"/>
                </a:lnTo>
                <a:lnTo>
                  <a:pt x="1103509" y="300774"/>
                </a:lnTo>
                <a:lnTo>
                  <a:pt x="986288" y="302991"/>
                </a:lnTo>
                <a:lnTo>
                  <a:pt x="997346" y="218944"/>
                </a:lnTo>
                <a:lnTo>
                  <a:pt x="986288" y="212309"/>
                </a:lnTo>
                <a:lnTo>
                  <a:pt x="959742" y="212309"/>
                </a:lnTo>
                <a:lnTo>
                  <a:pt x="846962" y="185770"/>
                </a:lnTo>
                <a:lnTo>
                  <a:pt x="851379" y="154813"/>
                </a:lnTo>
                <a:lnTo>
                  <a:pt x="780602" y="174717"/>
                </a:lnTo>
                <a:lnTo>
                  <a:pt x="776184" y="161448"/>
                </a:lnTo>
                <a:lnTo>
                  <a:pt x="654540" y="81830"/>
                </a:lnTo>
                <a:lnTo>
                  <a:pt x="650128" y="86253"/>
                </a:lnTo>
                <a:lnTo>
                  <a:pt x="625800" y="90676"/>
                </a:lnTo>
                <a:lnTo>
                  <a:pt x="614725" y="159236"/>
                </a:lnTo>
                <a:lnTo>
                  <a:pt x="555017" y="161448"/>
                </a:lnTo>
                <a:lnTo>
                  <a:pt x="524049" y="108369"/>
                </a:lnTo>
                <a:lnTo>
                  <a:pt x="532913" y="90676"/>
                </a:lnTo>
                <a:lnTo>
                  <a:pt x="559440" y="92888"/>
                </a:lnTo>
                <a:lnTo>
                  <a:pt x="486457" y="61925"/>
                </a:lnTo>
                <a:lnTo>
                  <a:pt x="459935" y="24322"/>
                </a:lnTo>
                <a:lnTo>
                  <a:pt x="466564" y="0"/>
                </a:lnTo>
                <a:lnTo>
                  <a:pt x="397998" y="8841"/>
                </a:lnTo>
                <a:lnTo>
                  <a:pt x="391358" y="33168"/>
                </a:lnTo>
                <a:lnTo>
                  <a:pt x="393564" y="88459"/>
                </a:lnTo>
                <a:lnTo>
                  <a:pt x="375882" y="112792"/>
                </a:lnTo>
                <a:lnTo>
                  <a:pt x="302997" y="72983"/>
                </a:lnTo>
                <a:lnTo>
                  <a:pt x="252124" y="119421"/>
                </a:lnTo>
                <a:lnTo>
                  <a:pt x="139337" y="157019"/>
                </a:lnTo>
                <a:lnTo>
                  <a:pt x="143749" y="205680"/>
                </a:lnTo>
                <a:lnTo>
                  <a:pt x="181352" y="230002"/>
                </a:lnTo>
                <a:lnTo>
                  <a:pt x="168083" y="249907"/>
                </a:lnTo>
                <a:lnTo>
                  <a:pt x="134909" y="254336"/>
                </a:lnTo>
                <a:lnTo>
                  <a:pt x="53084" y="274240"/>
                </a:lnTo>
                <a:lnTo>
                  <a:pt x="15481" y="298562"/>
                </a:lnTo>
                <a:lnTo>
                  <a:pt x="0" y="314043"/>
                </a:lnTo>
                <a:lnTo>
                  <a:pt x="30957" y="358282"/>
                </a:lnTo>
                <a:lnTo>
                  <a:pt x="37592" y="426841"/>
                </a:lnTo>
                <a:lnTo>
                  <a:pt x="4423" y="429053"/>
                </a:lnTo>
                <a:lnTo>
                  <a:pt x="0" y="442317"/>
                </a:lnTo>
                <a:lnTo>
                  <a:pt x="50867" y="457804"/>
                </a:lnTo>
                <a:lnTo>
                  <a:pt x="44232" y="475491"/>
                </a:lnTo>
                <a:lnTo>
                  <a:pt x="64131" y="510883"/>
                </a:lnTo>
                <a:lnTo>
                  <a:pt x="170294" y="517512"/>
                </a:lnTo>
                <a:lnTo>
                  <a:pt x="108375" y="579443"/>
                </a:lnTo>
                <a:lnTo>
                  <a:pt x="106158" y="617035"/>
                </a:lnTo>
                <a:lnTo>
                  <a:pt x="110581" y="628093"/>
                </a:lnTo>
                <a:lnTo>
                  <a:pt x="123851" y="619246"/>
                </a:lnTo>
                <a:lnTo>
                  <a:pt x="150384" y="630310"/>
                </a:lnTo>
                <a:lnTo>
                  <a:pt x="148184" y="619246"/>
                </a:lnTo>
                <a:lnTo>
                  <a:pt x="205686" y="583866"/>
                </a:lnTo>
                <a:lnTo>
                  <a:pt x="225585" y="583866"/>
                </a:lnTo>
                <a:lnTo>
                  <a:pt x="241066" y="674542"/>
                </a:lnTo>
                <a:lnTo>
                  <a:pt x="260976" y="672325"/>
                </a:lnTo>
                <a:lnTo>
                  <a:pt x="214526" y="758583"/>
                </a:lnTo>
                <a:lnTo>
                  <a:pt x="225585" y="820509"/>
                </a:lnTo>
                <a:lnTo>
                  <a:pt x="245489" y="853677"/>
                </a:lnTo>
                <a:lnTo>
                  <a:pt x="274234" y="864741"/>
                </a:lnTo>
                <a:lnTo>
                  <a:pt x="305203" y="886857"/>
                </a:lnTo>
                <a:lnTo>
                  <a:pt x="362607" y="999649"/>
                </a:lnTo>
                <a:lnTo>
                  <a:pt x="331650" y="1070415"/>
                </a:lnTo>
                <a:lnTo>
                  <a:pt x="336073" y="1096960"/>
                </a:lnTo>
                <a:lnTo>
                  <a:pt x="358195" y="1112442"/>
                </a:lnTo>
                <a:lnTo>
                  <a:pt x="415691" y="1096960"/>
                </a:lnTo>
                <a:lnTo>
                  <a:pt x="468770" y="1145616"/>
                </a:lnTo>
                <a:lnTo>
                  <a:pt x="510791" y="1174367"/>
                </a:lnTo>
                <a:lnTo>
                  <a:pt x="594826" y="1165520"/>
                </a:lnTo>
                <a:lnTo>
                  <a:pt x="641276" y="1094749"/>
                </a:lnTo>
                <a:lnTo>
                  <a:pt x="585986" y="1048299"/>
                </a:lnTo>
                <a:lnTo>
                  <a:pt x="599249" y="1032824"/>
                </a:lnTo>
                <a:lnTo>
                  <a:pt x="641276" y="1028395"/>
                </a:lnTo>
                <a:lnTo>
                  <a:pt x="696560" y="1090326"/>
                </a:lnTo>
                <a:lnTo>
                  <a:pt x="714265" y="1046093"/>
                </a:lnTo>
                <a:lnTo>
                  <a:pt x="762909" y="999649"/>
                </a:lnTo>
                <a:lnTo>
                  <a:pt x="762909" y="964258"/>
                </a:lnTo>
                <a:lnTo>
                  <a:pt x="696560" y="955412"/>
                </a:lnTo>
                <a:lnTo>
                  <a:pt x="727517" y="915608"/>
                </a:lnTo>
                <a:lnTo>
                  <a:pt x="773979" y="889069"/>
                </a:lnTo>
                <a:lnTo>
                  <a:pt x="869078" y="895698"/>
                </a:lnTo>
                <a:lnTo>
                  <a:pt x="886759" y="882428"/>
                </a:lnTo>
                <a:lnTo>
                  <a:pt x="888977" y="853677"/>
                </a:lnTo>
                <a:close/>
              </a:path>
            </a:pathLst>
          </a:custGeom>
          <a:solidFill>
            <a:srgbClr val="DF5F81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9" name="Freihandform: Form 188"/>
          <p:cNvSpPr/>
          <p:nvPr/>
        </p:nvSpPr>
        <p:spPr bwMode="auto">
          <a:xfrm>
            <a:off x="4028767" y="2771714"/>
            <a:ext cx="1099068" cy="1116865"/>
          </a:xfrm>
          <a:custGeom>
            <a:avLst/>
            <a:gdLst>
              <a:gd name="csX0" fmla="*/ 2217 w 1099068"/>
              <a:gd name="csY0" fmla="*/ 873588 h 1116865"/>
              <a:gd name="csX1" fmla="*/ 66354 w 1099068"/>
              <a:gd name="csY1" fmla="*/ 827150 h 1116865"/>
              <a:gd name="csX2" fmla="*/ 88459 w 1099068"/>
              <a:gd name="csY2" fmla="*/ 831567 h 1116865"/>
              <a:gd name="csX3" fmla="*/ 90676 w 1099068"/>
              <a:gd name="csY3" fmla="*/ 800604 h 1116865"/>
              <a:gd name="csX4" fmla="*/ 145972 w 1099068"/>
              <a:gd name="csY4" fmla="*/ 811668 h 1116865"/>
              <a:gd name="csX5" fmla="*/ 183558 w 1099068"/>
              <a:gd name="csY5" fmla="*/ 778488 h 1116865"/>
              <a:gd name="csX6" fmla="*/ 203469 w 1099068"/>
              <a:gd name="csY6" fmla="*/ 789552 h 1116865"/>
              <a:gd name="csX7" fmla="*/ 243277 w 1099068"/>
              <a:gd name="csY7" fmla="*/ 763013 h 1116865"/>
              <a:gd name="csX8" fmla="*/ 260976 w 1099068"/>
              <a:gd name="csY8" fmla="*/ 687818 h 1116865"/>
              <a:gd name="csX9" fmla="*/ 227802 w 1099068"/>
              <a:gd name="csY9" fmla="*/ 648003 h 1116865"/>
              <a:gd name="csX10" fmla="*/ 227802 w 1099068"/>
              <a:gd name="csY10" fmla="*/ 625887 h 1116865"/>
              <a:gd name="csX11" fmla="*/ 247701 w 1099068"/>
              <a:gd name="csY11" fmla="*/ 597136 h 1116865"/>
              <a:gd name="csX12" fmla="*/ 283087 w 1099068"/>
              <a:gd name="csY12" fmla="*/ 594930 h 1116865"/>
              <a:gd name="csX13" fmla="*/ 353852 w 1099068"/>
              <a:gd name="csY13" fmla="*/ 555115 h 1116865"/>
              <a:gd name="csX14" fmla="*/ 367128 w 1099068"/>
              <a:gd name="csY14" fmla="*/ 561750 h 1116865"/>
              <a:gd name="csX15" fmla="*/ 371557 w 1099068"/>
              <a:gd name="csY15" fmla="*/ 541846 h 1116865"/>
              <a:gd name="csX16" fmla="*/ 422424 w 1099068"/>
              <a:gd name="csY16" fmla="*/ 524152 h 1116865"/>
              <a:gd name="csX17" fmla="*/ 413578 w 1099068"/>
              <a:gd name="csY17" fmla="*/ 479920 h 1116865"/>
              <a:gd name="csX18" fmla="*/ 437894 w 1099068"/>
              <a:gd name="csY18" fmla="*/ 466656 h 1116865"/>
              <a:gd name="csX19" fmla="*/ 417995 w 1099068"/>
              <a:gd name="csY19" fmla="*/ 413578 h 1116865"/>
              <a:gd name="csX20" fmla="*/ 451169 w 1099068"/>
              <a:gd name="csY20" fmla="*/ 409149 h 1116865"/>
              <a:gd name="csX21" fmla="*/ 484343 w 1099068"/>
              <a:gd name="csY21" fmla="*/ 309632 h 1116865"/>
              <a:gd name="csX22" fmla="*/ 471068 w 1099068"/>
              <a:gd name="csY22" fmla="*/ 245495 h 1116865"/>
              <a:gd name="csX23" fmla="*/ 479920 w 1099068"/>
              <a:gd name="csY23" fmla="*/ 241066 h 1116865"/>
              <a:gd name="csX24" fmla="*/ 479920 w 1099068"/>
              <a:gd name="csY24" fmla="*/ 179147 h 1116865"/>
              <a:gd name="csX25" fmla="*/ 448952 w 1099068"/>
              <a:gd name="csY25" fmla="*/ 143761 h 1116865"/>
              <a:gd name="csX26" fmla="*/ 519729 w 1099068"/>
              <a:gd name="csY26" fmla="*/ 119433 h 1116865"/>
              <a:gd name="csX27" fmla="*/ 555121 w 1099068"/>
              <a:gd name="csY27" fmla="*/ 26545 h 1116865"/>
              <a:gd name="csX28" fmla="*/ 612623 w 1099068"/>
              <a:gd name="csY28" fmla="*/ 33180 h 1116865"/>
              <a:gd name="csX29" fmla="*/ 621464 w 1099068"/>
              <a:gd name="csY29" fmla="*/ 0 h 1116865"/>
              <a:gd name="csX30" fmla="*/ 634739 w 1099068"/>
              <a:gd name="csY30" fmla="*/ 48661 h 1116865"/>
              <a:gd name="csX31" fmla="*/ 667913 w 1099068"/>
              <a:gd name="csY31" fmla="*/ 70777 h 1116865"/>
              <a:gd name="csX32" fmla="*/ 676760 w 1099068"/>
              <a:gd name="csY32" fmla="*/ 86259 h 1116865"/>
              <a:gd name="csX33" fmla="*/ 652421 w 1099068"/>
              <a:gd name="csY33" fmla="*/ 201263 h 1116865"/>
              <a:gd name="csX34" fmla="*/ 796181 w 1099068"/>
              <a:gd name="csY34" fmla="*/ 247701 h 1116865"/>
              <a:gd name="csX35" fmla="*/ 793964 w 1099068"/>
              <a:gd name="csY35" fmla="*/ 278663 h 1116865"/>
              <a:gd name="csX36" fmla="*/ 809457 w 1099068"/>
              <a:gd name="csY36" fmla="*/ 294150 h 1116865"/>
              <a:gd name="csX37" fmla="*/ 827138 w 1099068"/>
              <a:gd name="csY37" fmla="*/ 307414 h 1116865"/>
              <a:gd name="csX38" fmla="*/ 813880 w 1099068"/>
              <a:gd name="csY38" fmla="*/ 327319 h 1116865"/>
              <a:gd name="csX39" fmla="*/ 844842 w 1099068"/>
              <a:gd name="csY39" fmla="*/ 342800 h 1116865"/>
              <a:gd name="csX40" fmla="*/ 858106 w 1099068"/>
              <a:gd name="csY40" fmla="*/ 398090 h 1116865"/>
              <a:gd name="csX41" fmla="*/ 853689 w 1099068"/>
              <a:gd name="csY41" fmla="*/ 422418 h 1116865"/>
              <a:gd name="csX42" fmla="*/ 884646 w 1099068"/>
              <a:gd name="csY42" fmla="*/ 378186 h 1116865"/>
              <a:gd name="csX43" fmla="*/ 924461 w 1099068"/>
              <a:gd name="csY43" fmla="*/ 387038 h 1116865"/>
              <a:gd name="csX44" fmla="*/ 953212 w 1099068"/>
              <a:gd name="csY44" fmla="*/ 402520 h 1116865"/>
              <a:gd name="csX45" fmla="*/ 1004073 w 1099068"/>
              <a:gd name="csY45" fmla="*/ 395885 h 1116865"/>
              <a:gd name="csX46" fmla="*/ 1028314 w 1099068"/>
              <a:gd name="csY46" fmla="*/ 398090 h 1116865"/>
              <a:gd name="csX47" fmla="*/ 1028314 w 1099068"/>
              <a:gd name="csY47" fmla="*/ 444535 h 1116865"/>
              <a:gd name="csX48" fmla="*/ 1096863 w 1099068"/>
              <a:gd name="csY48" fmla="*/ 541846 h 1116865"/>
              <a:gd name="csX49" fmla="*/ 1099068 w 1099068"/>
              <a:gd name="csY49" fmla="*/ 597136 h 1116865"/>
              <a:gd name="csX50" fmla="*/ 1081387 w 1099068"/>
              <a:gd name="csY50" fmla="*/ 621469 h 1116865"/>
              <a:gd name="csX51" fmla="*/ 1008502 w 1099068"/>
              <a:gd name="csY51" fmla="*/ 581660 h 1116865"/>
              <a:gd name="csX52" fmla="*/ 957629 w 1099068"/>
              <a:gd name="csY52" fmla="*/ 628098 h 1116865"/>
              <a:gd name="csX53" fmla="*/ 844842 w 1099068"/>
              <a:gd name="csY53" fmla="*/ 665696 h 1116865"/>
              <a:gd name="csX54" fmla="*/ 849254 w 1099068"/>
              <a:gd name="csY54" fmla="*/ 714357 h 1116865"/>
              <a:gd name="csX55" fmla="*/ 886857 w 1099068"/>
              <a:gd name="csY55" fmla="*/ 738679 h 1116865"/>
              <a:gd name="csX56" fmla="*/ 873588 w 1099068"/>
              <a:gd name="csY56" fmla="*/ 758584 h 1116865"/>
              <a:gd name="csX57" fmla="*/ 840413 w 1099068"/>
              <a:gd name="csY57" fmla="*/ 763013 h 1116865"/>
              <a:gd name="csX58" fmla="*/ 758589 w 1099068"/>
              <a:gd name="csY58" fmla="*/ 782917 h 1116865"/>
              <a:gd name="csX59" fmla="*/ 720986 w 1099068"/>
              <a:gd name="csY59" fmla="*/ 807239 h 1116865"/>
              <a:gd name="csX60" fmla="*/ 705505 w 1099068"/>
              <a:gd name="csY60" fmla="*/ 822720 h 1116865"/>
              <a:gd name="csX61" fmla="*/ 736462 w 1099068"/>
              <a:gd name="csY61" fmla="*/ 866959 h 1116865"/>
              <a:gd name="csX62" fmla="*/ 743096 w 1099068"/>
              <a:gd name="csY62" fmla="*/ 935519 h 1116865"/>
              <a:gd name="csX63" fmla="*/ 709928 w 1099068"/>
              <a:gd name="csY63" fmla="*/ 937730 h 1116865"/>
              <a:gd name="csX64" fmla="*/ 705505 w 1099068"/>
              <a:gd name="csY64" fmla="*/ 950994 h 1116865"/>
              <a:gd name="csX65" fmla="*/ 756372 w 1099068"/>
              <a:gd name="csY65" fmla="*/ 966481 h 1116865"/>
              <a:gd name="csX66" fmla="*/ 749737 w 1099068"/>
              <a:gd name="csY66" fmla="*/ 984168 h 1116865"/>
              <a:gd name="csX67" fmla="*/ 756372 w 1099068"/>
              <a:gd name="csY67" fmla="*/ 1012919 h 1116865"/>
              <a:gd name="csX68" fmla="*/ 685606 w 1099068"/>
              <a:gd name="csY68" fmla="*/ 1026189 h 1116865"/>
              <a:gd name="csX69" fmla="*/ 650220 w 1099068"/>
              <a:gd name="csY69" fmla="*/ 1068215 h 1116865"/>
              <a:gd name="csX70" fmla="*/ 597136 w 1099068"/>
              <a:gd name="csY70" fmla="*/ 1079274 h 1116865"/>
              <a:gd name="csX71" fmla="*/ 597136 w 1099068"/>
              <a:gd name="csY71" fmla="*/ 1079274 h 1116865"/>
              <a:gd name="csX72" fmla="*/ 555121 w 1099068"/>
              <a:gd name="csY72" fmla="*/ 1070421 h 1116865"/>
              <a:gd name="csX73" fmla="*/ 515306 w 1099068"/>
              <a:gd name="csY73" fmla="*/ 1004073 h 1116865"/>
              <a:gd name="csX74" fmla="*/ 572802 w 1099068"/>
              <a:gd name="csY74" fmla="*/ 931090 h 1116865"/>
              <a:gd name="csX75" fmla="*/ 517512 w 1099068"/>
              <a:gd name="csY75" fmla="*/ 886863 h 1116865"/>
              <a:gd name="csX76" fmla="*/ 462227 w 1099068"/>
              <a:gd name="csY76" fmla="*/ 880222 h 1116865"/>
              <a:gd name="csX77" fmla="*/ 389244 w 1099068"/>
              <a:gd name="csY77" fmla="*/ 973116 h 1116865"/>
              <a:gd name="csX78" fmla="*/ 307420 w 1099068"/>
              <a:gd name="csY78" fmla="*/ 1090332 h 1116865"/>
              <a:gd name="csX79" fmla="*/ 285292 w 1099068"/>
              <a:gd name="csY79" fmla="*/ 1088120 h 1116865"/>
              <a:gd name="csX80" fmla="*/ 194616 w 1099068"/>
              <a:gd name="csY80" fmla="*/ 1116865 h 1116865"/>
              <a:gd name="csX81" fmla="*/ 108369 w 1099068"/>
              <a:gd name="csY81" fmla="*/ 1094749 h 1116865"/>
              <a:gd name="csX82" fmla="*/ 92882 w 1099068"/>
              <a:gd name="csY82" fmla="*/ 1101390 h 1116865"/>
              <a:gd name="csX83" fmla="*/ 53085 w 1099068"/>
              <a:gd name="csY83" fmla="*/ 1116865 h 1116865"/>
              <a:gd name="csX84" fmla="*/ 15487 w 1099068"/>
              <a:gd name="csY84" fmla="*/ 1101390 h 1116865"/>
              <a:gd name="csX85" fmla="*/ 0 w 1099068"/>
              <a:gd name="csY85" fmla="*/ 1101390 h 1116865"/>
              <a:gd name="csX86" fmla="*/ 19899 w 1099068"/>
              <a:gd name="csY86" fmla="*/ 1028406 h 1116865"/>
              <a:gd name="csX87" fmla="*/ 0 w 1099068"/>
              <a:gd name="csY87" fmla="*/ 995232 h 111686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  <a:cxn ang="0">
                <a:pos x="csX87" y="csY87"/>
              </a:cxn>
            </a:cxnLst>
            <a:rect l="l" t="t" r="r" b="b"/>
            <a:pathLst>
              <a:path w="1099068" h="1116865" extrusionOk="0">
                <a:moveTo>
                  <a:pt x="2217" y="873588"/>
                </a:moveTo>
                <a:lnTo>
                  <a:pt x="66354" y="827150"/>
                </a:lnTo>
                <a:lnTo>
                  <a:pt x="88459" y="831567"/>
                </a:lnTo>
                <a:lnTo>
                  <a:pt x="90676" y="800604"/>
                </a:lnTo>
                <a:lnTo>
                  <a:pt x="145972" y="811668"/>
                </a:lnTo>
                <a:lnTo>
                  <a:pt x="183558" y="778488"/>
                </a:lnTo>
                <a:lnTo>
                  <a:pt x="203469" y="789552"/>
                </a:lnTo>
                <a:lnTo>
                  <a:pt x="243277" y="763013"/>
                </a:lnTo>
                <a:lnTo>
                  <a:pt x="260976" y="687818"/>
                </a:lnTo>
                <a:lnTo>
                  <a:pt x="227802" y="648003"/>
                </a:lnTo>
                <a:lnTo>
                  <a:pt x="227802" y="625887"/>
                </a:lnTo>
                <a:lnTo>
                  <a:pt x="247701" y="597136"/>
                </a:lnTo>
                <a:lnTo>
                  <a:pt x="283087" y="594930"/>
                </a:lnTo>
                <a:lnTo>
                  <a:pt x="353852" y="555115"/>
                </a:lnTo>
                <a:lnTo>
                  <a:pt x="367128" y="561750"/>
                </a:lnTo>
                <a:lnTo>
                  <a:pt x="371557" y="541846"/>
                </a:lnTo>
                <a:lnTo>
                  <a:pt x="422424" y="524152"/>
                </a:lnTo>
                <a:lnTo>
                  <a:pt x="413578" y="479920"/>
                </a:lnTo>
                <a:lnTo>
                  <a:pt x="437894" y="466656"/>
                </a:lnTo>
                <a:lnTo>
                  <a:pt x="417995" y="413578"/>
                </a:lnTo>
                <a:lnTo>
                  <a:pt x="451169" y="409149"/>
                </a:lnTo>
                <a:lnTo>
                  <a:pt x="484343" y="309632"/>
                </a:lnTo>
                <a:lnTo>
                  <a:pt x="471068" y="245495"/>
                </a:lnTo>
                <a:lnTo>
                  <a:pt x="479920" y="241066"/>
                </a:lnTo>
                <a:lnTo>
                  <a:pt x="479920" y="179147"/>
                </a:lnTo>
                <a:lnTo>
                  <a:pt x="448952" y="143761"/>
                </a:lnTo>
                <a:lnTo>
                  <a:pt x="519729" y="119433"/>
                </a:lnTo>
                <a:lnTo>
                  <a:pt x="555121" y="26545"/>
                </a:lnTo>
                <a:lnTo>
                  <a:pt x="612623" y="33180"/>
                </a:lnTo>
                <a:lnTo>
                  <a:pt x="621464" y="0"/>
                </a:lnTo>
                <a:lnTo>
                  <a:pt x="634739" y="48661"/>
                </a:lnTo>
                <a:lnTo>
                  <a:pt x="667913" y="70777"/>
                </a:lnTo>
                <a:lnTo>
                  <a:pt x="676760" y="86259"/>
                </a:lnTo>
                <a:lnTo>
                  <a:pt x="652421" y="201263"/>
                </a:lnTo>
                <a:lnTo>
                  <a:pt x="796181" y="247701"/>
                </a:lnTo>
                <a:lnTo>
                  <a:pt x="793964" y="278663"/>
                </a:lnTo>
                <a:lnTo>
                  <a:pt x="809457" y="294150"/>
                </a:lnTo>
                <a:lnTo>
                  <a:pt x="827138" y="307414"/>
                </a:lnTo>
                <a:lnTo>
                  <a:pt x="813880" y="327319"/>
                </a:lnTo>
                <a:lnTo>
                  <a:pt x="844842" y="342800"/>
                </a:lnTo>
                <a:lnTo>
                  <a:pt x="858106" y="398090"/>
                </a:lnTo>
                <a:lnTo>
                  <a:pt x="853689" y="422418"/>
                </a:lnTo>
                <a:lnTo>
                  <a:pt x="884646" y="378186"/>
                </a:lnTo>
                <a:lnTo>
                  <a:pt x="924461" y="387038"/>
                </a:lnTo>
                <a:lnTo>
                  <a:pt x="953212" y="402520"/>
                </a:lnTo>
                <a:lnTo>
                  <a:pt x="1004073" y="395885"/>
                </a:lnTo>
                <a:lnTo>
                  <a:pt x="1028314" y="398090"/>
                </a:lnTo>
                <a:lnTo>
                  <a:pt x="1028314" y="444535"/>
                </a:lnTo>
                <a:lnTo>
                  <a:pt x="1096863" y="541846"/>
                </a:lnTo>
                <a:lnTo>
                  <a:pt x="1099068" y="597136"/>
                </a:lnTo>
                <a:lnTo>
                  <a:pt x="1081387" y="621469"/>
                </a:lnTo>
                <a:lnTo>
                  <a:pt x="1008502" y="581660"/>
                </a:lnTo>
                <a:lnTo>
                  <a:pt x="957629" y="628098"/>
                </a:lnTo>
                <a:lnTo>
                  <a:pt x="844842" y="665696"/>
                </a:lnTo>
                <a:lnTo>
                  <a:pt x="849254" y="714357"/>
                </a:lnTo>
                <a:lnTo>
                  <a:pt x="886857" y="738679"/>
                </a:lnTo>
                <a:lnTo>
                  <a:pt x="873588" y="758584"/>
                </a:lnTo>
                <a:lnTo>
                  <a:pt x="840413" y="763013"/>
                </a:lnTo>
                <a:lnTo>
                  <a:pt x="758589" y="782917"/>
                </a:lnTo>
                <a:lnTo>
                  <a:pt x="720986" y="807239"/>
                </a:lnTo>
                <a:lnTo>
                  <a:pt x="705505" y="822720"/>
                </a:lnTo>
                <a:lnTo>
                  <a:pt x="736462" y="866959"/>
                </a:lnTo>
                <a:lnTo>
                  <a:pt x="743096" y="935519"/>
                </a:lnTo>
                <a:lnTo>
                  <a:pt x="709928" y="937730"/>
                </a:lnTo>
                <a:lnTo>
                  <a:pt x="705505" y="950994"/>
                </a:lnTo>
                <a:lnTo>
                  <a:pt x="756372" y="966481"/>
                </a:lnTo>
                <a:lnTo>
                  <a:pt x="749737" y="984168"/>
                </a:lnTo>
                <a:lnTo>
                  <a:pt x="756372" y="1012919"/>
                </a:lnTo>
                <a:lnTo>
                  <a:pt x="685606" y="1026189"/>
                </a:lnTo>
                <a:lnTo>
                  <a:pt x="650220" y="1068215"/>
                </a:lnTo>
                <a:lnTo>
                  <a:pt x="597136" y="1079274"/>
                </a:lnTo>
                <a:lnTo>
                  <a:pt x="597136" y="1079274"/>
                </a:lnTo>
                <a:lnTo>
                  <a:pt x="555121" y="1070421"/>
                </a:lnTo>
                <a:lnTo>
                  <a:pt x="515306" y="1004073"/>
                </a:lnTo>
                <a:lnTo>
                  <a:pt x="572802" y="931090"/>
                </a:lnTo>
                <a:lnTo>
                  <a:pt x="517512" y="886863"/>
                </a:lnTo>
                <a:lnTo>
                  <a:pt x="462227" y="880222"/>
                </a:lnTo>
                <a:lnTo>
                  <a:pt x="389244" y="973116"/>
                </a:lnTo>
                <a:lnTo>
                  <a:pt x="307420" y="1090332"/>
                </a:lnTo>
                <a:lnTo>
                  <a:pt x="285292" y="1088120"/>
                </a:lnTo>
                <a:lnTo>
                  <a:pt x="194616" y="1116865"/>
                </a:lnTo>
                <a:lnTo>
                  <a:pt x="108369" y="1094749"/>
                </a:lnTo>
                <a:lnTo>
                  <a:pt x="92882" y="1101390"/>
                </a:lnTo>
                <a:lnTo>
                  <a:pt x="53085" y="1116865"/>
                </a:lnTo>
                <a:lnTo>
                  <a:pt x="15487" y="1101390"/>
                </a:lnTo>
                <a:lnTo>
                  <a:pt x="0" y="1101390"/>
                </a:lnTo>
                <a:lnTo>
                  <a:pt x="19899" y="1028406"/>
                </a:lnTo>
                <a:lnTo>
                  <a:pt x="0" y="995232"/>
                </a:lnTo>
                <a:close/>
              </a:path>
            </a:pathLst>
          </a:custGeom>
          <a:solidFill>
            <a:srgbClr val="DF5F81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90" name="Freihandform: Form 189"/>
          <p:cNvSpPr/>
          <p:nvPr/>
        </p:nvSpPr>
        <p:spPr bwMode="auto">
          <a:xfrm>
            <a:off x="5130053" y="5098338"/>
            <a:ext cx="1514972" cy="1161097"/>
          </a:xfrm>
          <a:custGeom>
            <a:avLst/>
            <a:gdLst>
              <a:gd name="csX0" fmla="*/ 1472947 w 1514972"/>
              <a:gd name="csY0" fmla="*/ 451169 h 1161097"/>
              <a:gd name="csX1" fmla="*/ 1508327 w 1514972"/>
              <a:gd name="csY1" fmla="*/ 435688 h 1161097"/>
              <a:gd name="csX2" fmla="*/ 1514973 w 1514972"/>
              <a:gd name="csY2" fmla="*/ 415778 h 1161097"/>
              <a:gd name="csX3" fmla="*/ 1470729 w 1514972"/>
              <a:gd name="csY3" fmla="*/ 393667 h 1161097"/>
              <a:gd name="csX4" fmla="*/ 1468512 w 1514972"/>
              <a:gd name="csY4" fmla="*/ 393667 h 1161097"/>
              <a:gd name="csX5" fmla="*/ 1472947 w 1514972"/>
              <a:gd name="csY5" fmla="*/ 378186 h 1161097"/>
              <a:gd name="csX6" fmla="*/ 1475152 w 1514972"/>
              <a:gd name="csY6" fmla="*/ 375969 h 1161097"/>
              <a:gd name="csX7" fmla="*/ 1369007 w 1514972"/>
              <a:gd name="csY7" fmla="*/ 333954 h 1161097"/>
              <a:gd name="csX8" fmla="*/ 1329186 w 1514972"/>
              <a:gd name="csY8" fmla="*/ 353858 h 1161097"/>
              <a:gd name="csX9" fmla="*/ 1284953 w 1514972"/>
              <a:gd name="csY9" fmla="*/ 364911 h 1161097"/>
              <a:gd name="csX10" fmla="*/ 1256203 w 1514972"/>
              <a:gd name="csY10" fmla="*/ 278663 h 1161097"/>
              <a:gd name="csX11" fmla="*/ 1273895 w 1514972"/>
              <a:gd name="csY11" fmla="*/ 145966 h 1161097"/>
              <a:gd name="csX12" fmla="*/ 1169961 w 1514972"/>
              <a:gd name="csY12" fmla="*/ 126056 h 1161097"/>
              <a:gd name="csX13" fmla="*/ 1119088 w 1514972"/>
              <a:gd name="csY13" fmla="*/ 95094 h 1161097"/>
              <a:gd name="csX14" fmla="*/ 1081485 w 1514972"/>
              <a:gd name="csY14" fmla="*/ 143755 h 1161097"/>
              <a:gd name="csX15" fmla="*/ 1017343 w 1514972"/>
              <a:gd name="csY15" fmla="*/ 145966 h 1161097"/>
              <a:gd name="csX16" fmla="*/ 1017343 w 1514972"/>
              <a:gd name="csY16" fmla="*/ 134909 h 1161097"/>
              <a:gd name="csX17" fmla="*/ 977534 w 1514972"/>
              <a:gd name="csY17" fmla="*/ 108369 h 1161097"/>
              <a:gd name="csX18" fmla="*/ 959841 w 1514972"/>
              <a:gd name="csY18" fmla="*/ 72983 h 1161097"/>
              <a:gd name="csX19" fmla="*/ 946577 w 1514972"/>
              <a:gd name="csY19" fmla="*/ 24328 h 1161097"/>
              <a:gd name="csX20" fmla="*/ 928884 w 1514972"/>
              <a:gd name="csY20" fmla="*/ 0 h 1161097"/>
              <a:gd name="csX21" fmla="*/ 900139 w 1514972"/>
              <a:gd name="csY21" fmla="*/ 22116 h 1161097"/>
              <a:gd name="csX22" fmla="*/ 889075 w 1514972"/>
              <a:gd name="csY22" fmla="*/ 37592 h 1161097"/>
              <a:gd name="csX23" fmla="*/ 878017 w 1514972"/>
              <a:gd name="csY23" fmla="*/ 15481 h 1161097"/>
              <a:gd name="csX24" fmla="*/ 871388 w 1514972"/>
              <a:gd name="csY24" fmla="*/ 44232 h 1161097"/>
              <a:gd name="csX25" fmla="*/ 851483 w 1514972"/>
              <a:gd name="csY25" fmla="*/ 53073 h 1161097"/>
              <a:gd name="csX26" fmla="*/ 833784 w 1514972"/>
              <a:gd name="csY26" fmla="*/ 44232 h 1161097"/>
              <a:gd name="csX27" fmla="*/ 822726 w 1514972"/>
              <a:gd name="csY27" fmla="*/ 81824 h 1161097"/>
              <a:gd name="csX28" fmla="*/ 811662 w 1514972"/>
              <a:gd name="csY28" fmla="*/ 86253 h 1161097"/>
              <a:gd name="csX29" fmla="*/ 820526 w 1514972"/>
              <a:gd name="csY29" fmla="*/ 115004 h 1161097"/>
              <a:gd name="csX30" fmla="*/ 805033 w 1514972"/>
              <a:gd name="csY30" fmla="*/ 172500 h 1161097"/>
              <a:gd name="csX31" fmla="*/ 782923 w 1514972"/>
              <a:gd name="csY31" fmla="*/ 227790 h 1161097"/>
              <a:gd name="csX32" fmla="*/ 763018 w 1514972"/>
              <a:gd name="csY32" fmla="*/ 230008 h 1161097"/>
              <a:gd name="csX33" fmla="*/ 798398 w 1514972"/>
              <a:gd name="csY33" fmla="*/ 322895 h 1161097"/>
              <a:gd name="csX34" fmla="*/ 816091 w 1514972"/>
              <a:gd name="csY34" fmla="*/ 331742 h 1161097"/>
              <a:gd name="csX35" fmla="*/ 822726 w 1514972"/>
              <a:gd name="csY35" fmla="*/ 402508 h 1161097"/>
              <a:gd name="csX36" fmla="*/ 778500 w 1514972"/>
              <a:gd name="csY36" fmla="*/ 460010 h 1161097"/>
              <a:gd name="csX37" fmla="*/ 760807 w 1514972"/>
              <a:gd name="csY37" fmla="*/ 473285 h 1161097"/>
              <a:gd name="csX38" fmla="*/ 740891 w 1514972"/>
              <a:gd name="csY38" fmla="*/ 455592 h 1161097"/>
              <a:gd name="csX39" fmla="*/ 703299 w 1514972"/>
              <a:gd name="csY39" fmla="*/ 482126 h 1161097"/>
              <a:gd name="csX40" fmla="*/ 698870 w 1514972"/>
              <a:gd name="csY40" fmla="*/ 482126 h 1161097"/>
              <a:gd name="csX41" fmla="*/ 656855 w 1514972"/>
              <a:gd name="csY41" fmla="*/ 451169 h 1161097"/>
              <a:gd name="csX42" fmla="*/ 659067 w 1514972"/>
              <a:gd name="csY42" fmla="*/ 464439 h 1161097"/>
              <a:gd name="csX43" fmla="*/ 508671 w 1514972"/>
              <a:gd name="csY43" fmla="*/ 499825 h 1161097"/>
              <a:gd name="csX44" fmla="*/ 446746 w 1514972"/>
              <a:gd name="csY44" fmla="*/ 477703 h 1161097"/>
              <a:gd name="csX45" fmla="*/ 387038 w 1514972"/>
              <a:gd name="csY45" fmla="*/ 475497 h 1161097"/>
              <a:gd name="csX46" fmla="*/ 360505 w 1514972"/>
              <a:gd name="csY46" fmla="*/ 508671 h 1161097"/>
              <a:gd name="csX47" fmla="*/ 333954 w 1514972"/>
              <a:gd name="csY47" fmla="*/ 484343 h 1161097"/>
              <a:gd name="csX48" fmla="*/ 245495 w 1514972"/>
              <a:gd name="csY48" fmla="*/ 473285 h 1161097"/>
              <a:gd name="csX49" fmla="*/ 183927 w 1514972"/>
              <a:gd name="csY49" fmla="*/ 541840 h 1161097"/>
              <a:gd name="csX50" fmla="*/ 185781 w 1514972"/>
              <a:gd name="csY50" fmla="*/ 570591 h 1161097"/>
              <a:gd name="csX51" fmla="*/ 165877 w 1514972"/>
              <a:gd name="csY51" fmla="*/ 570591 h 1161097"/>
              <a:gd name="csX52" fmla="*/ 148178 w 1514972"/>
              <a:gd name="csY52" fmla="*/ 597136 h 1161097"/>
              <a:gd name="csX53" fmla="*/ 134920 w 1514972"/>
              <a:gd name="csY53" fmla="*/ 608194 h 1161097"/>
              <a:gd name="csX54" fmla="*/ 84053 w 1514972"/>
              <a:gd name="csY54" fmla="*/ 601553 h 1161097"/>
              <a:gd name="csX55" fmla="*/ 88470 w 1514972"/>
              <a:gd name="csY55" fmla="*/ 614823 h 1161097"/>
              <a:gd name="csX56" fmla="*/ 92894 w 1514972"/>
              <a:gd name="csY56" fmla="*/ 656844 h 1161097"/>
              <a:gd name="csX57" fmla="*/ 48661 w 1514972"/>
              <a:gd name="csY57" fmla="*/ 678960 h 1161097"/>
              <a:gd name="csX58" fmla="*/ 117221 w 1514972"/>
              <a:gd name="csY58" fmla="*/ 798392 h 1161097"/>
              <a:gd name="csX59" fmla="*/ 106163 w 1514972"/>
              <a:gd name="csY59" fmla="*/ 835984 h 1161097"/>
              <a:gd name="csX60" fmla="*/ 128268 w 1514972"/>
              <a:gd name="csY60" fmla="*/ 893492 h 1161097"/>
              <a:gd name="csX61" fmla="*/ 110586 w 1514972"/>
              <a:gd name="csY61" fmla="*/ 922243 h 1161097"/>
              <a:gd name="csX62" fmla="*/ 72989 w 1514972"/>
              <a:gd name="csY62" fmla="*/ 926666 h 1161097"/>
              <a:gd name="csX63" fmla="*/ 26545 w 1514972"/>
              <a:gd name="csY63" fmla="*/ 953205 h 1161097"/>
              <a:gd name="csX64" fmla="*/ 35386 w 1514972"/>
              <a:gd name="csY64" fmla="*/ 997438 h 1161097"/>
              <a:gd name="csX65" fmla="*/ 0 w 1514972"/>
              <a:gd name="csY65" fmla="*/ 1015131 h 1161097"/>
              <a:gd name="csX66" fmla="*/ 0 w 1514972"/>
              <a:gd name="csY66" fmla="*/ 1021760 h 1161097"/>
              <a:gd name="csX67" fmla="*/ 8852 w 1514972"/>
              <a:gd name="csY67" fmla="*/ 1037247 h 1161097"/>
              <a:gd name="csX68" fmla="*/ 24328 w 1514972"/>
              <a:gd name="csY68" fmla="*/ 1061575 h 1161097"/>
              <a:gd name="csX69" fmla="*/ 115010 w 1514972"/>
              <a:gd name="csY69" fmla="*/ 1114648 h 1161097"/>
              <a:gd name="csX70" fmla="*/ 170294 w 1514972"/>
              <a:gd name="csY70" fmla="*/ 1121288 h 1161097"/>
              <a:gd name="csX71" fmla="*/ 245495 w 1514972"/>
              <a:gd name="csY71" fmla="*/ 1161097 h 1161097"/>
              <a:gd name="csX72" fmla="*/ 294145 w 1514972"/>
              <a:gd name="csY72" fmla="*/ 1134558 h 1161097"/>
              <a:gd name="csX73" fmla="*/ 298579 w 1514972"/>
              <a:gd name="csY73" fmla="*/ 1110230 h 1161097"/>
              <a:gd name="csX74" fmla="*/ 298579 w 1514972"/>
              <a:gd name="csY74" fmla="*/ 1068209 h 1161097"/>
              <a:gd name="csX75" fmla="*/ 252130 w 1514972"/>
              <a:gd name="csY75" fmla="*/ 1108018 h 1161097"/>
              <a:gd name="csX76" fmla="*/ 210115 w 1514972"/>
              <a:gd name="csY76" fmla="*/ 1026189 h 1161097"/>
              <a:gd name="csX77" fmla="*/ 203469 w 1514972"/>
              <a:gd name="csY77" fmla="*/ 1010702 h 1161097"/>
              <a:gd name="csX78" fmla="*/ 311837 w 1514972"/>
              <a:gd name="csY78" fmla="*/ 957629 h 1161097"/>
              <a:gd name="csX79" fmla="*/ 342806 w 1514972"/>
              <a:gd name="csY79" fmla="*/ 911179 h 1161097"/>
              <a:gd name="csX80" fmla="*/ 353864 w 1514972"/>
              <a:gd name="csY80" fmla="*/ 911179 h 1161097"/>
              <a:gd name="csX81" fmla="*/ 389244 w 1514972"/>
              <a:gd name="csY81" fmla="*/ 926666 h 1161097"/>
              <a:gd name="csX82" fmla="*/ 404720 w 1514972"/>
              <a:gd name="csY82" fmla="*/ 990797 h 1161097"/>
              <a:gd name="csX83" fmla="*/ 429059 w 1514972"/>
              <a:gd name="csY83" fmla="*/ 993009 h 1161097"/>
              <a:gd name="csX84" fmla="*/ 404720 w 1514972"/>
              <a:gd name="csY84" fmla="*/ 902338 h 1161097"/>
              <a:gd name="csX85" fmla="*/ 475497 w 1514972"/>
              <a:gd name="csY85" fmla="*/ 893492 h 1161097"/>
              <a:gd name="csX86" fmla="*/ 513106 w 1514972"/>
              <a:gd name="csY86" fmla="*/ 953205 h 1161097"/>
              <a:gd name="csX87" fmla="*/ 506471 w 1514972"/>
              <a:gd name="csY87" fmla="*/ 984162 h 1161097"/>
              <a:gd name="csX88" fmla="*/ 530799 w 1514972"/>
              <a:gd name="csY88" fmla="*/ 977533 h 1161097"/>
              <a:gd name="csX89" fmla="*/ 559550 w 1514972"/>
              <a:gd name="csY89" fmla="*/ 944359 h 1161097"/>
              <a:gd name="csX90" fmla="*/ 590507 w 1514972"/>
              <a:gd name="csY90" fmla="*/ 937724 h 1161097"/>
              <a:gd name="csX91" fmla="*/ 614840 w 1514972"/>
              <a:gd name="csY91" fmla="*/ 915608 h 1161097"/>
              <a:gd name="csX92" fmla="*/ 619258 w 1514972"/>
              <a:gd name="csY92" fmla="*/ 891275 h 1161097"/>
              <a:gd name="csX93" fmla="*/ 656855 w 1514972"/>
              <a:gd name="csY93" fmla="*/ 891275 h 1161097"/>
              <a:gd name="csX94" fmla="*/ 663490 w 1514972"/>
              <a:gd name="csY94" fmla="*/ 878005 h 1161097"/>
              <a:gd name="csX95" fmla="*/ 670125 w 1514972"/>
              <a:gd name="csY95" fmla="*/ 855889 h 1161097"/>
              <a:gd name="csX96" fmla="*/ 685606 w 1514972"/>
              <a:gd name="csY96" fmla="*/ 858106 h 1161097"/>
              <a:gd name="csX97" fmla="*/ 709934 w 1514972"/>
              <a:gd name="csY97" fmla="*/ 891275 h 1161097"/>
              <a:gd name="csX98" fmla="*/ 716563 w 1514972"/>
              <a:gd name="csY98" fmla="*/ 860312 h 1161097"/>
              <a:gd name="csX99" fmla="*/ 811662 w 1514972"/>
              <a:gd name="csY99" fmla="*/ 869159 h 1161097"/>
              <a:gd name="csX100" fmla="*/ 813880 w 1514972"/>
              <a:gd name="csY100" fmla="*/ 866947 h 1161097"/>
              <a:gd name="csX101" fmla="*/ 796181 w 1514972"/>
              <a:gd name="csY101" fmla="*/ 842625 h 1161097"/>
              <a:gd name="csX102" fmla="*/ 838207 w 1514972"/>
              <a:gd name="csY102" fmla="*/ 835984 h 1161097"/>
              <a:gd name="csX103" fmla="*/ 858118 w 1514972"/>
              <a:gd name="csY103" fmla="*/ 798392 h 1161097"/>
              <a:gd name="csX104" fmla="*/ 847048 w 1514972"/>
              <a:gd name="csY104" fmla="*/ 789540 h 1161097"/>
              <a:gd name="csX105" fmla="*/ 880234 w 1514972"/>
              <a:gd name="csY105" fmla="*/ 747525 h 1161097"/>
              <a:gd name="csX106" fmla="*/ 926666 w 1514972"/>
              <a:gd name="csY106" fmla="*/ 767424 h 1161097"/>
              <a:gd name="csX107" fmla="*/ 975322 w 1514972"/>
              <a:gd name="csY107" fmla="*/ 743102 h 1161097"/>
              <a:gd name="csX108" fmla="*/ 1010719 w 1514972"/>
              <a:gd name="csY108" fmla="*/ 725404 h 1161097"/>
              <a:gd name="csX109" fmla="*/ 1021777 w 1514972"/>
              <a:gd name="csY109" fmla="*/ 685595 h 1161097"/>
              <a:gd name="csX110" fmla="*/ 1070427 w 1514972"/>
              <a:gd name="csY110" fmla="*/ 665696 h 1161097"/>
              <a:gd name="csX111" fmla="*/ 1099178 w 1514972"/>
              <a:gd name="csY111" fmla="*/ 628098 h 1161097"/>
              <a:gd name="csX112" fmla="*/ 1096978 w 1514972"/>
              <a:gd name="csY112" fmla="*/ 597130 h 1161097"/>
              <a:gd name="csX113" fmla="*/ 1097335 w 1514972"/>
              <a:gd name="csY113" fmla="*/ 597130 h 1161097"/>
              <a:gd name="csX114" fmla="*/ 1116865 w 1514972"/>
              <a:gd name="csY114" fmla="*/ 570591 h 1161097"/>
              <a:gd name="csX115" fmla="*/ 1114659 w 1514972"/>
              <a:gd name="csY115" fmla="*/ 526364 h 1161097"/>
              <a:gd name="csX116" fmla="*/ 1203118 w 1514972"/>
              <a:gd name="csY116" fmla="*/ 524152 h 1161097"/>
              <a:gd name="csX117" fmla="*/ 1267261 w 1514972"/>
              <a:gd name="csY117" fmla="*/ 557327 h 1161097"/>
              <a:gd name="csX118" fmla="*/ 1287160 w 1514972"/>
              <a:gd name="csY118" fmla="*/ 579437 h 1161097"/>
              <a:gd name="csX119" fmla="*/ 1304852 w 1514972"/>
              <a:gd name="csY119" fmla="*/ 601553 h 1161097"/>
              <a:gd name="csX120" fmla="*/ 1355731 w 1514972"/>
              <a:gd name="csY120" fmla="*/ 594924 h 1161097"/>
              <a:gd name="csX121" fmla="*/ 1404386 w 1514972"/>
              <a:gd name="csY121" fmla="*/ 555115 h 1161097"/>
              <a:gd name="csX122" fmla="*/ 1428714 w 1514972"/>
              <a:gd name="csY122" fmla="*/ 546268 h 1161097"/>
              <a:gd name="csX123" fmla="*/ 1488422 w 1514972"/>
              <a:gd name="csY123" fmla="*/ 588289 h 1161097"/>
              <a:gd name="csX124" fmla="*/ 1501698 w 1514972"/>
              <a:gd name="csY124" fmla="*/ 546268 h 1161097"/>
              <a:gd name="csX125" fmla="*/ 1470729 w 1514972"/>
              <a:gd name="csY125" fmla="*/ 532993 h 1161097"/>
              <a:gd name="csX126" fmla="*/ 1455254 w 1514972"/>
              <a:gd name="csY126" fmla="*/ 495401 h 1161097"/>
              <a:gd name="csX127" fmla="*/ 1470729 w 1514972"/>
              <a:gd name="csY127" fmla="*/ 475497 h 116109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  <a:cxn ang="0">
                <a:pos x="csX87" y="csY87"/>
              </a:cxn>
              <a:cxn ang="0">
                <a:pos x="csX88" y="csY88"/>
              </a:cxn>
              <a:cxn ang="0">
                <a:pos x="csX89" y="csY89"/>
              </a:cxn>
              <a:cxn ang="0">
                <a:pos x="csX90" y="csY90"/>
              </a:cxn>
              <a:cxn ang="0">
                <a:pos x="csX91" y="csY91"/>
              </a:cxn>
              <a:cxn ang="0">
                <a:pos x="csX92" y="csY92"/>
              </a:cxn>
              <a:cxn ang="0">
                <a:pos x="csX93" y="csY93"/>
              </a:cxn>
              <a:cxn ang="0">
                <a:pos x="csX94" y="csY94"/>
              </a:cxn>
              <a:cxn ang="0">
                <a:pos x="csX95" y="csY95"/>
              </a:cxn>
              <a:cxn ang="0">
                <a:pos x="csX96" y="csY96"/>
              </a:cxn>
              <a:cxn ang="0">
                <a:pos x="csX97" y="csY97"/>
              </a:cxn>
              <a:cxn ang="0">
                <a:pos x="csX98" y="csY98"/>
              </a:cxn>
              <a:cxn ang="0">
                <a:pos x="csX99" y="csY99"/>
              </a:cxn>
              <a:cxn ang="0">
                <a:pos x="csX100" y="csY100"/>
              </a:cxn>
              <a:cxn ang="0">
                <a:pos x="csX101" y="csY101"/>
              </a:cxn>
              <a:cxn ang="0">
                <a:pos x="csX102" y="csY102"/>
              </a:cxn>
              <a:cxn ang="0">
                <a:pos x="csX103" y="csY103"/>
              </a:cxn>
              <a:cxn ang="0">
                <a:pos x="csX104" y="csY104"/>
              </a:cxn>
              <a:cxn ang="0">
                <a:pos x="csX105" y="csY105"/>
              </a:cxn>
              <a:cxn ang="0">
                <a:pos x="csX106" y="csY106"/>
              </a:cxn>
              <a:cxn ang="0">
                <a:pos x="csX107" y="csY107"/>
              </a:cxn>
              <a:cxn ang="0">
                <a:pos x="csX108" y="csY108"/>
              </a:cxn>
              <a:cxn ang="0">
                <a:pos x="csX109" y="csY109"/>
              </a:cxn>
              <a:cxn ang="0">
                <a:pos x="csX110" y="csY110"/>
              </a:cxn>
              <a:cxn ang="0">
                <a:pos x="csX111" y="csY111"/>
              </a:cxn>
              <a:cxn ang="0">
                <a:pos x="csX112" y="csY112"/>
              </a:cxn>
              <a:cxn ang="0">
                <a:pos x="csX113" y="csY113"/>
              </a:cxn>
              <a:cxn ang="0">
                <a:pos x="csX114" y="csY114"/>
              </a:cxn>
              <a:cxn ang="0">
                <a:pos x="csX115" y="csY115"/>
              </a:cxn>
              <a:cxn ang="0">
                <a:pos x="csX116" y="csY116"/>
              </a:cxn>
              <a:cxn ang="0">
                <a:pos x="csX117" y="csY117"/>
              </a:cxn>
              <a:cxn ang="0">
                <a:pos x="csX118" y="csY118"/>
              </a:cxn>
              <a:cxn ang="0">
                <a:pos x="csX119" y="csY119"/>
              </a:cxn>
              <a:cxn ang="0">
                <a:pos x="csX120" y="csY120"/>
              </a:cxn>
              <a:cxn ang="0">
                <a:pos x="csX121" y="csY121"/>
              </a:cxn>
              <a:cxn ang="0">
                <a:pos x="csX122" y="csY122"/>
              </a:cxn>
              <a:cxn ang="0">
                <a:pos x="csX123" y="csY123"/>
              </a:cxn>
              <a:cxn ang="0">
                <a:pos x="csX124" y="csY124"/>
              </a:cxn>
              <a:cxn ang="0">
                <a:pos x="csX125" y="csY125"/>
              </a:cxn>
              <a:cxn ang="0">
                <a:pos x="csX126" y="csY126"/>
              </a:cxn>
              <a:cxn ang="0">
                <a:pos x="csX127" y="csY127"/>
              </a:cxn>
            </a:cxnLst>
            <a:rect l="l" t="t" r="r" b="b"/>
            <a:pathLst>
              <a:path w="1514972" h="1161097" extrusionOk="0">
                <a:moveTo>
                  <a:pt x="1472947" y="451169"/>
                </a:moveTo>
                <a:lnTo>
                  <a:pt x="1508327" y="435688"/>
                </a:lnTo>
                <a:lnTo>
                  <a:pt x="1514973" y="415778"/>
                </a:lnTo>
                <a:lnTo>
                  <a:pt x="1470729" y="393667"/>
                </a:lnTo>
                <a:lnTo>
                  <a:pt x="1468512" y="393667"/>
                </a:lnTo>
                <a:lnTo>
                  <a:pt x="1472947" y="378186"/>
                </a:lnTo>
                <a:lnTo>
                  <a:pt x="1475152" y="375969"/>
                </a:lnTo>
                <a:lnTo>
                  <a:pt x="1369007" y="333954"/>
                </a:lnTo>
                <a:lnTo>
                  <a:pt x="1329186" y="353858"/>
                </a:lnTo>
                <a:lnTo>
                  <a:pt x="1284953" y="364911"/>
                </a:lnTo>
                <a:lnTo>
                  <a:pt x="1256203" y="278663"/>
                </a:lnTo>
                <a:lnTo>
                  <a:pt x="1273895" y="145966"/>
                </a:lnTo>
                <a:lnTo>
                  <a:pt x="1169961" y="126056"/>
                </a:lnTo>
                <a:lnTo>
                  <a:pt x="1119088" y="95094"/>
                </a:lnTo>
                <a:lnTo>
                  <a:pt x="1081485" y="143755"/>
                </a:lnTo>
                <a:lnTo>
                  <a:pt x="1017343" y="145966"/>
                </a:lnTo>
                <a:lnTo>
                  <a:pt x="1017343" y="134909"/>
                </a:lnTo>
                <a:lnTo>
                  <a:pt x="977534" y="108369"/>
                </a:lnTo>
                <a:lnTo>
                  <a:pt x="959841" y="72983"/>
                </a:lnTo>
                <a:lnTo>
                  <a:pt x="946577" y="24328"/>
                </a:lnTo>
                <a:lnTo>
                  <a:pt x="928884" y="0"/>
                </a:lnTo>
                <a:lnTo>
                  <a:pt x="900139" y="22116"/>
                </a:lnTo>
                <a:lnTo>
                  <a:pt x="889075" y="37592"/>
                </a:lnTo>
                <a:lnTo>
                  <a:pt x="878017" y="15481"/>
                </a:lnTo>
                <a:lnTo>
                  <a:pt x="871388" y="44232"/>
                </a:lnTo>
                <a:lnTo>
                  <a:pt x="851483" y="53073"/>
                </a:lnTo>
                <a:lnTo>
                  <a:pt x="833784" y="44232"/>
                </a:lnTo>
                <a:lnTo>
                  <a:pt x="822726" y="81824"/>
                </a:lnTo>
                <a:lnTo>
                  <a:pt x="811662" y="86253"/>
                </a:lnTo>
                <a:lnTo>
                  <a:pt x="820526" y="115004"/>
                </a:lnTo>
                <a:lnTo>
                  <a:pt x="805033" y="172500"/>
                </a:lnTo>
                <a:lnTo>
                  <a:pt x="782923" y="227790"/>
                </a:lnTo>
                <a:lnTo>
                  <a:pt x="763018" y="230008"/>
                </a:lnTo>
                <a:lnTo>
                  <a:pt x="798398" y="322895"/>
                </a:lnTo>
                <a:lnTo>
                  <a:pt x="816091" y="331742"/>
                </a:lnTo>
                <a:lnTo>
                  <a:pt x="822726" y="402508"/>
                </a:lnTo>
                <a:lnTo>
                  <a:pt x="778500" y="460010"/>
                </a:lnTo>
                <a:lnTo>
                  <a:pt x="760807" y="473285"/>
                </a:lnTo>
                <a:lnTo>
                  <a:pt x="740891" y="455592"/>
                </a:lnTo>
                <a:lnTo>
                  <a:pt x="703299" y="482126"/>
                </a:lnTo>
                <a:lnTo>
                  <a:pt x="698870" y="482126"/>
                </a:lnTo>
                <a:lnTo>
                  <a:pt x="656855" y="451169"/>
                </a:lnTo>
                <a:lnTo>
                  <a:pt x="659067" y="464439"/>
                </a:lnTo>
                <a:lnTo>
                  <a:pt x="508671" y="499825"/>
                </a:lnTo>
                <a:lnTo>
                  <a:pt x="446746" y="477703"/>
                </a:lnTo>
                <a:lnTo>
                  <a:pt x="387038" y="475497"/>
                </a:lnTo>
                <a:lnTo>
                  <a:pt x="360505" y="508671"/>
                </a:lnTo>
                <a:lnTo>
                  <a:pt x="333954" y="484343"/>
                </a:lnTo>
                <a:lnTo>
                  <a:pt x="245495" y="473285"/>
                </a:lnTo>
                <a:lnTo>
                  <a:pt x="183927" y="541840"/>
                </a:lnTo>
                <a:lnTo>
                  <a:pt x="185781" y="570591"/>
                </a:lnTo>
                <a:lnTo>
                  <a:pt x="165877" y="570591"/>
                </a:lnTo>
                <a:lnTo>
                  <a:pt x="148178" y="597136"/>
                </a:lnTo>
                <a:lnTo>
                  <a:pt x="134920" y="608194"/>
                </a:lnTo>
                <a:lnTo>
                  <a:pt x="84053" y="601553"/>
                </a:lnTo>
                <a:lnTo>
                  <a:pt x="88470" y="614823"/>
                </a:lnTo>
                <a:lnTo>
                  <a:pt x="92894" y="656844"/>
                </a:lnTo>
                <a:lnTo>
                  <a:pt x="48661" y="678960"/>
                </a:lnTo>
                <a:lnTo>
                  <a:pt x="117221" y="798392"/>
                </a:lnTo>
                <a:lnTo>
                  <a:pt x="106163" y="835984"/>
                </a:lnTo>
                <a:lnTo>
                  <a:pt x="128268" y="893492"/>
                </a:lnTo>
                <a:lnTo>
                  <a:pt x="110586" y="922243"/>
                </a:lnTo>
                <a:lnTo>
                  <a:pt x="72989" y="926666"/>
                </a:lnTo>
                <a:lnTo>
                  <a:pt x="26545" y="953205"/>
                </a:lnTo>
                <a:lnTo>
                  <a:pt x="35386" y="997438"/>
                </a:lnTo>
                <a:lnTo>
                  <a:pt x="0" y="1015131"/>
                </a:lnTo>
                <a:lnTo>
                  <a:pt x="0" y="1021760"/>
                </a:lnTo>
                <a:lnTo>
                  <a:pt x="8852" y="1037247"/>
                </a:lnTo>
                <a:lnTo>
                  <a:pt x="24328" y="1061575"/>
                </a:lnTo>
                <a:lnTo>
                  <a:pt x="115010" y="1114648"/>
                </a:lnTo>
                <a:lnTo>
                  <a:pt x="170294" y="1121288"/>
                </a:lnTo>
                <a:lnTo>
                  <a:pt x="245495" y="1161097"/>
                </a:lnTo>
                <a:lnTo>
                  <a:pt x="294145" y="1134558"/>
                </a:lnTo>
                <a:lnTo>
                  <a:pt x="298579" y="1110230"/>
                </a:lnTo>
                <a:lnTo>
                  <a:pt x="298579" y="1068209"/>
                </a:lnTo>
                <a:lnTo>
                  <a:pt x="252130" y="1108018"/>
                </a:lnTo>
                <a:lnTo>
                  <a:pt x="210115" y="1026189"/>
                </a:lnTo>
                <a:lnTo>
                  <a:pt x="203469" y="1010702"/>
                </a:lnTo>
                <a:lnTo>
                  <a:pt x="311837" y="957629"/>
                </a:lnTo>
                <a:lnTo>
                  <a:pt x="342806" y="911179"/>
                </a:lnTo>
                <a:lnTo>
                  <a:pt x="353864" y="911179"/>
                </a:lnTo>
                <a:lnTo>
                  <a:pt x="389244" y="926666"/>
                </a:lnTo>
                <a:lnTo>
                  <a:pt x="404720" y="990797"/>
                </a:lnTo>
                <a:lnTo>
                  <a:pt x="429059" y="993009"/>
                </a:lnTo>
                <a:lnTo>
                  <a:pt x="404720" y="902338"/>
                </a:lnTo>
                <a:lnTo>
                  <a:pt x="475497" y="893492"/>
                </a:lnTo>
                <a:lnTo>
                  <a:pt x="513106" y="953205"/>
                </a:lnTo>
                <a:lnTo>
                  <a:pt x="506471" y="984162"/>
                </a:lnTo>
                <a:lnTo>
                  <a:pt x="530799" y="977533"/>
                </a:lnTo>
                <a:lnTo>
                  <a:pt x="559550" y="944359"/>
                </a:lnTo>
                <a:lnTo>
                  <a:pt x="590507" y="937724"/>
                </a:lnTo>
                <a:lnTo>
                  <a:pt x="614840" y="915608"/>
                </a:lnTo>
                <a:lnTo>
                  <a:pt x="619258" y="891275"/>
                </a:lnTo>
                <a:lnTo>
                  <a:pt x="656855" y="891275"/>
                </a:lnTo>
                <a:lnTo>
                  <a:pt x="663490" y="878005"/>
                </a:lnTo>
                <a:lnTo>
                  <a:pt x="670125" y="855889"/>
                </a:lnTo>
                <a:lnTo>
                  <a:pt x="685606" y="858106"/>
                </a:lnTo>
                <a:lnTo>
                  <a:pt x="709934" y="891275"/>
                </a:lnTo>
                <a:lnTo>
                  <a:pt x="716563" y="860312"/>
                </a:lnTo>
                <a:lnTo>
                  <a:pt x="811662" y="869159"/>
                </a:lnTo>
                <a:lnTo>
                  <a:pt x="813880" y="866947"/>
                </a:lnTo>
                <a:lnTo>
                  <a:pt x="796181" y="842625"/>
                </a:lnTo>
                <a:lnTo>
                  <a:pt x="838207" y="835984"/>
                </a:lnTo>
                <a:lnTo>
                  <a:pt x="858118" y="798392"/>
                </a:lnTo>
                <a:lnTo>
                  <a:pt x="847048" y="789540"/>
                </a:lnTo>
                <a:lnTo>
                  <a:pt x="880234" y="747525"/>
                </a:lnTo>
                <a:lnTo>
                  <a:pt x="926666" y="767424"/>
                </a:lnTo>
                <a:lnTo>
                  <a:pt x="975322" y="743102"/>
                </a:lnTo>
                <a:lnTo>
                  <a:pt x="1010719" y="725404"/>
                </a:lnTo>
                <a:lnTo>
                  <a:pt x="1021777" y="685595"/>
                </a:lnTo>
                <a:lnTo>
                  <a:pt x="1070427" y="665696"/>
                </a:lnTo>
                <a:lnTo>
                  <a:pt x="1099178" y="628098"/>
                </a:lnTo>
                <a:lnTo>
                  <a:pt x="1096978" y="597130"/>
                </a:lnTo>
                <a:lnTo>
                  <a:pt x="1097335" y="597130"/>
                </a:lnTo>
                <a:lnTo>
                  <a:pt x="1116865" y="570591"/>
                </a:lnTo>
                <a:lnTo>
                  <a:pt x="1114659" y="526364"/>
                </a:lnTo>
                <a:lnTo>
                  <a:pt x="1203118" y="524152"/>
                </a:lnTo>
                <a:lnTo>
                  <a:pt x="1267261" y="557327"/>
                </a:lnTo>
                <a:lnTo>
                  <a:pt x="1287160" y="579437"/>
                </a:lnTo>
                <a:lnTo>
                  <a:pt x="1304852" y="601553"/>
                </a:lnTo>
                <a:lnTo>
                  <a:pt x="1355731" y="594924"/>
                </a:lnTo>
                <a:lnTo>
                  <a:pt x="1404386" y="555115"/>
                </a:lnTo>
                <a:lnTo>
                  <a:pt x="1428714" y="546268"/>
                </a:lnTo>
                <a:lnTo>
                  <a:pt x="1488422" y="588289"/>
                </a:lnTo>
                <a:lnTo>
                  <a:pt x="1501698" y="546268"/>
                </a:lnTo>
                <a:lnTo>
                  <a:pt x="1470729" y="532993"/>
                </a:lnTo>
                <a:lnTo>
                  <a:pt x="1455254" y="495401"/>
                </a:lnTo>
                <a:lnTo>
                  <a:pt x="1470729" y="475497"/>
                </a:lnTo>
                <a:close/>
              </a:path>
            </a:pathLst>
          </a:custGeom>
          <a:solidFill>
            <a:srgbClr val="DF5F81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91" name="Freihandform: Form 190"/>
          <p:cNvSpPr/>
          <p:nvPr/>
        </p:nvSpPr>
        <p:spPr bwMode="auto">
          <a:xfrm>
            <a:off x="5824500" y="4618417"/>
            <a:ext cx="853688" cy="895697"/>
          </a:xfrm>
          <a:custGeom>
            <a:avLst/>
            <a:gdLst>
              <a:gd name="csX0" fmla="*/ 820883 w 853688"/>
              <a:gd name="csY0" fmla="*/ 895698 h 895697"/>
              <a:gd name="csX1" fmla="*/ 853689 w 853688"/>
              <a:gd name="csY1" fmla="*/ 891280 h 895697"/>
              <a:gd name="csX2" fmla="*/ 829355 w 853688"/>
              <a:gd name="csY2" fmla="*/ 862529 h 895697"/>
              <a:gd name="csX3" fmla="*/ 807251 w 853688"/>
              <a:gd name="csY3" fmla="*/ 818291 h 895697"/>
              <a:gd name="csX4" fmla="*/ 805045 w 853688"/>
              <a:gd name="csY4" fmla="*/ 798392 h 895697"/>
              <a:gd name="csX5" fmla="*/ 813880 w 853688"/>
              <a:gd name="csY5" fmla="*/ 769641 h 895697"/>
              <a:gd name="csX6" fmla="*/ 807251 w 853688"/>
              <a:gd name="csY6" fmla="*/ 745308 h 895697"/>
              <a:gd name="csX7" fmla="*/ 787352 w 853688"/>
              <a:gd name="csY7" fmla="*/ 725409 h 895697"/>
              <a:gd name="csX8" fmla="*/ 751966 w 853688"/>
              <a:gd name="csY8" fmla="*/ 641362 h 895697"/>
              <a:gd name="csX9" fmla="*/ 712151 w 853688"/>
              <a:gd name="csY9" fmla="*/ 623675 h 895697"/>
              <a:gd name="csX10" fmla="*/ 687824 w 853688"/>
              <a:gd name="csY10" fmla="*/ 588289 h 895697"/>
              <a:gd name="csX11" fmla="*/ 683389 w 853688"/>
              <a:gd name="csY11" fmla="*/ 490978 h 895697"/>
              <a:gd name="csX12" fmla="*/ 696676 w 853688"/>
              <a:gd name="csY12" fmla="*/ 475497 h 895697"/>
              <a:gd name="csX13" fmla="*/ 681177 w 853688"/>
              <a:gd name="csY13" fmla="*/ 457804 h 895697"/>
              <a:gd name="csX14" fmla="*/ 760807 w 853688"/>
              <a:gd name="csY14" fmla="*/ 380397 h 895697"/>
              <a:gd name="csX15" fmla="*/ 780706 w 853688"/>
              <a:gd name="csY15" fmla="*/ 351646 h 895697"/>
              <a:gd name="csX16" fmla="*/ 771876 w 853688"/>
              <a:gd name="csY16" fmla="*/ 309626 h 895697"/>
              <a:gd name="csX17" fmla="*/ 747543 w 853688"/>
              <a:gd name="csY17" fmla="*/ 294139 h 895697"/>
              <a:gd name="csX18" fmla="*/ 729850 w 853688"/>
              <a:gd name="csY18" fmla="*/ 287510 h 895697"/>
              <a:gd name="csX19" fmla="*/ 729850 w 853688"/>
              <a:gd name="csY19" fmla="*/ 249912 h 895697"/>
              <a:gd name="csX20" fmla="*/ 771876 w 853688"/>
              <a:gd name="csY20" fmla="*/ 218950 h 895697"/>
              <a:gd name="csX21" fmla="*/ 780706 w 853688"/>
              <a:gd name="csY21" fmla="*/ 210098 h 895697"/>
              <a:gd name="csX22" fmla="*/ 767442 w 853688"/>
              <a:gd name="csY22" fmla="*/ 199045 h 895697"/>
              <a:gd name="csX23" fmla="*/ 738679 w 853688"/>
              <a:gd name="csY23" fmla="*/ 190193 h 895697"/>
              <a:gd name="csX24" fmla="*/ 694458 w 853688"/>
              <a:gd name="csY24" fmla="*/ 159236 h 895697"/>
              <a:gd name="csX25" fmla="*/ 659084 w 853688"/>
              <a:gd name="csY25" fmla="*/ 110575 h 895697"/>
              <a:gd name="csX26" fmla="*/ 623693 w 853688"/>
              <a:gd name="csY26" fmla="*/ 165871 h 895697"/>
              <a:gd name="csX27" fmla="*/ 577237 w 853688"/>
              <a:gd name="csY27" fmla="*/ 161442 h 895697"/>
              <a:gd name="csX28" fmla="*/ 555121 w 853688"/>
              <a:gd name="csY28" fmla="*/ 137120 h 895697"/>
              <a:gd name="csX29" fmla="*/ 550709 w 853688"/>
              <a:gd name="csY29" fmla="*/ 108363 h 895697"/>
              <a:gd name="csX30" fmla="*/ 575031 w 853688"/>
              <a:gd name="csY30" fmla="*/ 72983 h 895697"/>
              <a:gd name="csX31" fmla="*/ 555121 w 853688"/>
              <a:gd name="csY31" fmla="*/ 66343 h 895697"/>
              <a:gd name="csX32" fmla="*/ 537428 w 853688"/>
              <a:gd name="csY32" fmla="*/ 19904 h 895697"/>
              <a:gd name="csX33" fmla="*/ 495413 w 853688"/>
              <a:gd name="csY33" fmla="*/ 0 h 895697"/>
              <a:gd name="csX34" fmla="*/ 451169 w 853688"/>
              <a:gd name="csY34" fmla="*/ 57502 h 895697"/>
              <a:gd name="csX35" fmla="*/ 345023 w 853688"/>
              <a:gd name="csY35" fmla="*/ 90670 h 895697"/>
              <a:gd name="csX36" fmla="*/ 333954 w 853688"/>
              <a:gd name="csY36" fmla="*/ 84041 h 895697"/>
              <a:gd name="csX37" fmla="*/ 351652 w 853688"/>
              <a:gd name="csY37" fmla="*/ 66343 h 895697"/>
              <a:gd name="csX38" fmla="*/ 294145 w 853688"/>
              <a:gd name="csY38" fmla="*/ 46438 h 895697"/>
              <a:gd name="csX39" fmla="*/ 274246 w 853688"/>
              <a:gd name="csY39" fmla="*/ 75195 h 895697"/>
              <a:gd name="csX40" fmla="*/ 267611 w 853688"/>
              <a:gd name="csY40" fmla="*/ 81824 h 895697"/>
              <a:gd name="csX41" fmla="*/ 218961 w 853688"/>
              <a:gd name="csY41" fmla="*/ 112792 h 895697"/>
              <a:gd name="csX42" fmla="*/ 183570 w 853688"/>
              <a:gd name="csY42" fmla="*/ 106158 h 895697"/>
              <a:gd name="csX43" fmla="*/ 170294 w 853688"/>
              <a:gd name="csY43" fmla="*/ 119421 h 895697"/>
              <a:gd name="csX44" fmla="*/ 176941 w 853688"/>
              <a:gd name="csY44" fmla="*/ 132691 h 895697"/>
              <a:gd name="csX45" fmla="*/ 185787 w 853688"/>
              <a:gd name="csY45" fmla="*/ 192405 h 895697"/>
              <a:gd name="csX46" fmla="*/ 174717 w 853688"/>
              <a:gd name="csY46" fmla="*/ 212309 h 895697"/>
              <a:gd name="csX47" fmla="*/ 165877 w 853688"/>
              <a:gd name="csY47" fmla="*/ 216738 h 895697"/>
              <a:gd name="csX48" fmla="*/ 19910 w 853688"/>
              <a:gd name="csY48" fmla="*/ 212309 h 895697"/>
              <a:gd name="csX49" fmla="*/ 17693 w 853688"/>
              <a:gd name="csY49" fmla="*/ 260971 h 895697"/>
              <a:gd name="csX50" fmla="*/ 0 w 853688"/>
              <a:gd name="csY50" fmla="*/ 278663 h 895697"/>
              <a:gd name="csX51" fmla="*/ 53096 w 853688"/>
              <a:gd name="csY51" fmla="*/ 331742 h 895697"/>
              <a:gd name="csX52" fmla="*/ 70777 w 853688"/>
              <a:gd name="csY52" fmla="*/ 395873 h 895697"/>
              <a:gd name="csX53" fmla="*/ 55291 w 853688"/>
              <a:gd name="csY53" fmla="*/ 460010 h 895697"/>
              <a:gd name="csX54" fmla="*/ 64143 w 853688"/>
              <a:gd name="csY54" fmla="*/ 477703 h 895697"/>
              <a:gd name="csX55" fmla="*/ 103952 w 853688"/>
              <a:gd name="csY55" fmla="*/ 488761 h 895697"/>
              <a:gd name="csX56" fmla="*/ 97317 w 853688"/>
              <a:gd name="csY56" fmla="*/ 539628 h 895697"/>
              <a:gd name="csX57" fmla="*/ 117215 w 853688"/>
              <a:gd name="csY57" fmla="*/ 566173 h 895697"/>
              <a:gd name="csX58" fmla="*/ 128279 w 853688"/>
              <a:gd name="csY58" fmla="*/ 561744 h 895697"/>
              <a:gd name="csX59" fmla="*/ 139337 w 853688"/>
              <a:gd name="csY59" fmla="*/ 524152 h 895697"/>
              <a:gd name="csX60" fmla="*/ 157036 w 853688"/>
              <a:gd name="csY60" fmla="*/ 532993 h 895697"/>
              <a:gd name="csX61" fmla="*/ 176941 w 853688"/>
              <a:gd name="csY61" fmla="*/ 524152 h 895697"/>
              <a:gd name="csX62" fmla="*/ 183570 w 853688"/>
              <a:gd name="csY62" fmla="*/ 495401 h 895697"/>
              <a:gd name="csX63" fmla="*/ 194628 w 853688"/>
              <a:gd name="csY63" fmla="*/ 517512 h 895697"/>
              <a:gd name="csX64" fmla="*/ 205692 w 853688"/>
              <a:gd name="csY64" fmla="*/ 502036 h 895697"/>
              <a:gd name="csX65" fmla="*/ 234437 w 853688"/>
              <a:gd name="csY65" fmla="*/ 479920 h 895697"/>
              <a:gd name="csX66" fmla="*/ 252130 w 853688"/>
              <a:gd name="csY66" fmla="*/ 504248 h 895697"/>
              <a:gd name="csX67" fmla="*/ 265394 w 853688"/>
              <a:gd name="csY67" fmla="*/ 552903 h 895697"/>
              <a:gd name="csX68" fmla="*/ 283087 w 853688"/>
              <a:gd name="csY68" fmla="*/ 588289 h 895697"/>
              <a:gd name="csX69" fmla="*/ 322896 w 853688"/>
              <a:gd name="csY69" fmla="*/ 614829 h 895697"/>
              <a:gd name="csX70" fmla="*/ 322896 w 853688"/>
              <a:gd name="csY70" fmla="*/ 625887 h 895697"/>
              <a:gd name="csX71" fmla="*/ 387038 w 853688"/>
              <a:gd name="csY71" fmla="*/ 623675 h 895697"/>
              <a:gd name="csX72" fmla="*/ 424642 w 853688"/>
              <a:gd name="csY72" fmla="*/ 575014 h 895697"/>
              <a:gd name="csX73" fmla="*/ 475515 w 853688"/>
              <a:gd name="csY73" fmla="*/ 605976 h 895697"/>
              <a:gd name="csX74" fmla="*/ 579449 w 853688"/>
              <a:gd name="csY74" fmla="*/ 625887 h 895697"/>
              <a:gd name="csX75" fmla="*/ 561756 w 853688"/>
              <a:gd name="csY75" fmla="*/ 758583 h 895697"/>
              <a:gd name="csX76" fmla="*/ 590507 w 853688"/>
              <a:gd name="csY76" fmla="*/ 844831 h 895697"/>
              <a:gd name="csX77" fmla="*/ 634739 w 853688"/>
              <a:gd name="csY77" fmla="*/ 833778 h 895697"/>
              <a:gd name="csX78" fmla="*/ 674560 w 853688"/>
              <a:gd name="csY78" fmla="*/ 813874 h 895697"/>
              <a:gd name="csX79" fmla="*/ 780706 w 853688"/>
              <a:gd name="csY79" fmla="*/ 855889 h 895697"/>
              <a:gd name="csX80" fmla="*/ 778500 w 853688"/>
              <a:gd name="csY80" fmla="*/ 858106 h 895697"/>
              <a:gd name="csX81" fmla="*/ 774065 w 853688"/>
              <a:gd name="csY81" fmla="*/ 873587 h 895697"/>
              <a:gd name="csX82" fmla="*/ 776282 w 853688"/>
              <a:gd name="csY82" fmla="*/ 873587 h 89569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</a:cxnLst>
            <a:rect l="l" t="t" r="r" b="b"/>
            <a:pathLst>
              <a:path w="853688" h="895697" extrusionOk="0">
                <a:moveTo>
                  <a:pt x="820883" y="895698"/>
                </a:moveTo>
                <a:lnTo>
                  <a:pt x="853689" y="891280"/>
                </a:lnTo>
                <a:lnTo>
                  <a:pt x="829355" y="862529"/>
                </a:lnTo>
                <a:lnTo>
                  <a:pt x="807251" y="818291"/>
                </a:lnTo>
                <a:lnTo>
                  <a:pt x="805045" y="798392"/>
                </a:lnTo>
                <a:lnTo>
                  <a:pt x="813880" y="769641"/>
                </a:lnTo>
                <a:lnTo>
                  <a:pt x="807251" y="745308"/>
                </a:lnTo>
                <a:lnTo>
                  <a:pt x="787352" y="725409"/>
                </a:lnTo>
                <a:lnTo>
                  <a:pt x="751966" y="641362"/>
                </a:lnTo>
                <a:lnTo>
                  <a:pt x="712151" y="623675"/>
                </a:lnTo>
                <a:lnTo>
                  <a:pt x="687824" y="588289"/>
                </a:lnTo>
                <a:lnTo>
                  <a:pt x="683389" y="490978"/>
                </a:lnTo>
                <a:lnTo>
                  <a:pt x="696676" y="475497"/>
                </a:lnTo>
                <a:lnTo>
                  <a:pt x="681177" y="457804"/>
                </a:lnTo>
                <a:lnTo>
                  <a:pt x="760807" y="380397"/>
                </a:lnTo>
                <a:lnTo>
                  <a:pt x="780706" y="351646"/>
                </a:lnTo>
                <a:lnTo>
                  <a:pt x="771876" y="309626"/>
                </a:lnTo>
                <a:lnTo>
                  <a:pt x="747543" y="294139"/>
                </a:lnTo>
                <a:lnTo>
                  <a:pt x="729850" y="287510"/>
                </a:lnTo>
                <a:lnTo>
                  <a:pt x="729850" y="249912"/>
                </a:lnTo>
                <a:lnTo>
                  <a:pt x="771876" y="218950"/>
                </a:lnTo>
                <a:lnTo>
                  <a:pt x="780706" y="210098"/>
                </a:lnTo>
                <a:lnTo>
                  <a:pt x="767442" y="199045"/>
                </a:lnTo>
                <a:lnTo>
                  <a:pt x="738679" y="190193"/>
                </a:lnTo>
                <a:lnTo>
                  <a:pt x="694458" y="159236"/>
                </a:lnTo>
                <a:lnTo>
                  <a:pt x="659084" y="110575"/>
                </a:lnTo>
                <a:lnTo>
                  <a:pt x="623693" y="165871"/>
                </a:lnTo>
                <a:lnTo>
                  <a:pt x="577237" y="161442"/>
                </a:lnTo>
                <a:lnTo>
                  <a:pt x="555121" y="137120"/>
                </a:lnTo>
                <a:lnTo>
                  <a:pt x="550709" y="108363"/>
                </a:lnTo>
                <a:lnTo>
                  <a:pt x="575031" y="72983"/>
                </a:lnTo>
                <a:lnTo>
                  <a:pt x="555121" y="66343"/>
                </a:lnTo>
                <a:lnTo>
                  <a:pt x="537428" y="19904"/>
                </a:lnTo>
                <a:lnTo>
                  <a:pt x="495413" y="0"/>
                </a:lnTo>
                <a:lnTo>
                  <a:pt x="451169" y="57502"/>
                </a:lnTo>
                <a:lnTo>
                  <a:pt x="345023" y="90670"/>
                </a:lnTo>
                <a:lnTo>
                  <a:pt x="333954" y="84041"/>
                </a:lnTo>
                <a:lnTo>
                  <a:pt x="351652" y="66343"/>
                </a:lnTo>
                <a:lnTo>
                  <a:pt x="294145" y="46438"/>
                </a:lnTo>
                <a:lnTo>
                  <a:pt x="274246" y="75195"/>
                </a:lnTo>
                <a:lnTo>
                  <a:pt x="267611" y="81824"/>
                </a:lnTo>
                <a:lnTo>
                  <a:pt x="218961" y="112792"/>
                </a:lnTo>
                <a:lnTo>
                  <a:pt x="183570" y="106158"/>
                </a:lnTo>
                <a:lnTo>
                  <a:pt x="170294" y="119421"/>
                </a:lnTo>
                <a:lnTo>
                  <a:pt x="176941" y="132691"/>
                </a:lnTo>
                <a:lnTo>
                  <a:pt x="185787" y="192405"/>
                </a:lnTo>
                <a:lnTo>
                  <a:pt x="174717" y="212309"/>
                </a:lnTo>
                <a:lnTo>
                  <a:pt x="165877" y="216738"/>
                </a:lnTo>
                <a:lnTo>
                  <a:pt x="19910" y="212309"/>
                </a:lnTo>
                <a:lnTo>
                  <a:pt x="17693" y="260971"/>
                </a:lnTo>
                <a:lnTo>
                  <a:pt x="0" y="278663"/>
                </a:lnTo>
                <a:lnTo>
                  <a:pt x="53096" y="331742"/>
                </a:lnTo>
                <a:lnTo>
                  <a:pt x="70777" y="395873"/>
                </a:lnTo>
                <a:lnTo>
                  <a:pt x="55291" y="460010"/>
                </a:lnTo>
                <a:lnTo>
                  <a:pt x="64143" y="477703"/>
                </a:lnTo>
                <a:lnTo>
                  <a:pt x="103952" y="488761"/>
                </a:lnTo>
                <a:lnTo>
                  <a:pt x="97317" y="539628"/>
                </a:lnTo>
                <a:lnTo>
                  <a:pt x="117215" y="566173"/>
                </a:lnTo>
                <a:lnTo>
                  <a:pt x="128279" y="561744"/>
                </a:lnTo>
                <a:lnTo>
                  <a:pt x="139337" y="524152"/>
                </a:lnTo>
                <a:lnTo>
                  <a:pt x="157036" y="532993"/>
                </a:lnTo>
                <a:lnTo>
                  <a:pt x="176941" y="524152"/>
                </a:lnTo>
                <a:lnTo>
                  <a:pt x="183570" y="495401"/>
                </a:lnTo>
                <a:lnTo>
                  <a:pt x="194628" y="517512"/>
                </a:lnTo>
                <a:lnTo>
                  <a:pt x="205692" y="502036"/>
                </a:lnTo>
                <a:lnTo>
                  <a:pt x="234437" y="479920"/>
                </a:lnTo>
                <a:lnTo>
                  <a:pt x="252130" y="504248"/>
                </a:lnTo>
                <a:lnTo>
                  <a:pt x="265394" y="552903"/>
                </a:lnTo>
                <a:lnTo>
                  <a:pt x="283087" y="588289"/>
                </a:lnTo>
                <a:lnTo>
                  <a:pt x="322896" y="614829"/>
                </a:lnTo>
                <a:lnTo>
                  <a:pt x="322896" y="625887"/>
                </a:lnTo>
                <a:lnTo>
                  <a:pt x="387038" y="623675"/>
                </a:lnTo>
                <a:lnTo>
                  <a:pt x="424642" y="575014"/>
                </a:lnTo>
                <a:lnTo>
                  <a:pt x="475515" y="605976"/>
                </a:lnTo>
                <a:lnTo>
                  <a:pt x="579449" y="625887"/>
                </a:lnTo>
                <a:lnTo>
                  <a:pt x="561756" y="758583"/>
                </a:lnTo>
                <a:lnTo>
                  <a:pt x="590507" y="844831"/>
                </a:lnTo>
                <a:lnTo>
                  <a:pt x="634739" y="833778"/>
                </a:lnTo>
                <a:lnTo>
                  <a:pt x="674560" y="813874"/>
                </a:lnTo>
                <a:lnTo>
                  <a:pt x="780706" y="855889"/>
                </a:lnTo>
                <a:lnTo>
                  <a:pt x="778500" y="858106"/>
                </a:lnTo>
                <a:lnTo>
                  <a:pt x="774065" y="873587"/>
                </a:lnTo>
                <a:lnTo>
                  <a:pt x="776282" y="873587"/>
                </a:lnTo>
                <a:close/>
              </a:path>
            </a:pathLst>
          </a:custGeom>
          <a:solidFill>
            <a:srgbClr val="DF5F81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92" name="Freihandform: Form 191"/>
          <p:cNvSpPr/>
          <p:nvPr/>
        </p:nvSpPr>
        <p:spPr bwMode="auto">
          <a:xfrm>
            <a:off x="4964637" y="4852848"/>
            <a:ext cx="988125" cy="853682"/>
          </a:xfrm>
          <a:custGeom>
            <a:avLst/>
            <a:gdLst>
              <a:gd name="csX0" fmla="*/ 331650 w 988125"/>
              <a:gd name="csY0" fmla="*/ 816080 h 853682"/>
              <a:gd name="csX1" fmla="*/ 271579 w 988125"/>
              <a:gd name="csY1" fmla="*/ 787329 h 853682"/>
              <a:gd name="csX2" fmla="*/ 273785 w 988125"/>
              <a:gd name="csY2" fmla="*/ 818297 h 853682"/>
              <a:gd name="csX3" fmla="*/ 300330 w 988125"/>
              <a:gd name="csY3" fmla="*/ 853683 h 853682"/>
              <a:gd name="csX4" fmla="*/ 313594 w 988125"/>
              <a:gd name="csY4" fmla="*/ 842625 h 853682"/>
              <a:gd name="csX5" fmla="*/ 331650 w 988125"/>
              <a:gd name="csY5" fmla="*/ 816080 h 853682"/>
              <a:gd name="csX6" fmla="*/ 0 w 988125"/>
              <a:gd name="csY6" fmla="*/ 639157 h 853682"/>
              <a:gd name="csX7" fmla="*/ 1855 w 988125"/>
              <a:gd name="csY7" fmla="*/ 639157 h 853682"/>
              <a:gd name="csX8" fmla="*/ 21754 w 988125"/>
              <a:gd name="csY8" fmla="*/ 636945 h 853682"/>
              <a:gd name="csX9" fmla="*/ 54927 w 988125"/>
              <a:gd name="csY9" fmla="*/ 630310 h 853682"/>
              <a:gd name="csX10" fmla="*/ 94645 w 988125"/>
              <a:gd name="csY10" fmla="*/ 623681 h 853682"/>
              <a:gd name="csX11" fmla="*/ 90221 w 988125"/>
              <a:gd name="csY11" fmla="*/ 663484 h 853682"/>
              <a:gd name="csX12" fmla="*/ 96856 w 988125"/>
              <a:gd name="csY12" fmla="*/ 678965 h 853682"/>
              <a:gd name="csX13" fmla="*/ 127819 w 988125"/>
              <a:gd name="csY13" fmla="*/ 692235 h 853682"/>
              <a:gd name="csX14" fmla="*/ 147723 w 988125"/>
              <a:gd name="csY14" fmla="*/ 678965 h 853682"/>
              <a:gd name="csX15" fmla="*/ 194167 w 988125"/>
              <a:gd name="csY15" fmla="*/ 692235 h 853682"/>
              <a:gd name="csX16" fmla="*/ 222907 w 988125"/>
              <a:gd name="csY16" fmla="*/ 685600 h 853682"/>
              <a:gd name="csX17" fmla="*/ 253875 w 988125"/>
              <a:gd name="csY17" fmla="*/ 676754 h 853682"/>
              <a:gd name="csX18" fmla="*/ 278197 w 988125"/>
              <a:gd name="csY18" fmla="*/ 674548 h 853682"/>
              <a:gd name="csX19" fmla="*/ 284843 w 988125"/>
              <a:gd name="csY19" fmla="*/ 720986 h 853682"/>
              <a:gd name="csX20" fmla="*/ 348974 w 988125"/>
              <a:gd name="csY20" fmla="*/ 787334 h 853682"/>
              <a:gd name="csX21" fmla="*/ 410899 w 988125"/>
              <a:gd name="csY21" fmla="*/ 718780 h 853682"/>
              <a:gd name="csX22" fmla="*/ 499358 w 988125"/>
              <a:gd name="csY22" fmla="*/ 729838 h 853682"/>
              <a:gd name="csX23" fmla="*/ 525903 w 988125"/>
              <a:gd name="csY23" fmla="*/ 754172 h 853682"/>
              <a:gd name="csX24" fmla="*/ 552437 w 988125"/>
              <a:gd name="csY24" fmla="*/ 720992 h 853682"/>
              <a:gd name="csX25" fmla="*/ 612145 w 988125"/>
              <a:gd name="csY25" fmla="*/ 723204 h 853682"/>
              <a:gd name="csX26" fmla="*/ 674070 w 988125"/>
              <a:gd name="csY26" fmla="*/ 745326 h 853682"/>
              <a:gd name="csX27" fmla="*/ 824466 w 988125"/>
              <a:gd name="csY27" fmla="*/ 709934 h 853682"/>
              <a:gd name="csX28" fmla="*/ 822248 w 988125"/>
              <a:gd name="csY28" fmla="*/ 696664 h 853682"/>
              <a:gd name="csX29" fmla="*/ 864263 w 988125"/>
              <a:gd name="csY29" fmla="*/ 727621 h 853682"/>
              <a:gd name="csX30" fmla="*/ 868698 w 988125"/>
              <a:gd name="csY30" fmla="*/ 727621 h 853682"/>
              <a:gd name="csX31" fmla="*/ 906290 w 988125"/>
              <a:gd name="csY31" fmla="*/ 701087 h 853682"/>
              <a:gd name="csX32" fmla="*/ 926200 w 988125"/>
              <a:gd name="csY32" fmla="*/ 718780 h 853682"/>
              <a:gd name="csX33" fmla="*/ 943893 w 988125"/>
              <a:gd name="csY33" fmla="*/ 705505 h 853682"/>
              <a:gd name="csX34" fmla="*/ 988125 w 988125"/>
              <a:gd name="csY34" fmla="*/ 648003 h 853682"/>
              <a:gd name="csX35" fmla="*/ 981490 w 988125"/>
              <a:gd name="csY35" fmla="*/ 577237 h 853682"/>
              <a:gd name="csX36" fmla="*/ 963797 w 988125"/>
              <a:gd name="csY36" fmla="*/ 568391 h 853682"/>
              <a:gd name="csX37" fmla="*/ 928417 w 988125"/>
              <a:gd name="csY37" fmla="*/ 475503 h 853682"/>
              <a:gd name="csX38" fmla="*/ 948322 w 988125"/>
              <a:gd name="csY38" fmla="*/ 473286 h 853682"/>
              <a:gd name="csX39" fmla="*/ 970432 w 988125"/>
              <a:gd name="csY39" fmla="*/ 417995 h 853682"/>
              <a:gd name="csX40" fmla="*/ 985919 w 988125"/>
              <a:gd name="csY40" fmla="*/ 360499 h 853682"/>
              <a:gd name="csX41" fmla="*/ 977055 w 988125"/>
              <a:gd name="csY41" fmla="*/ 331748 h 853682"/>
              <a:gd name="csX42" fmla="*/ 957157 w 988125"/>
              <a:gd name="csY42" fmla="*/ 305208 h 853682"/>
              <a:gd name="csX43" fmla="*/ 963792 w 988125"/>
              <a:gd name="csY43" fmla="*/ 254341 h 853682"/>
              <a:gd name="csX44" fmla="*/ 923982 w 988125"/>
              <a:gd name="csY44" fmla="*/ 243283 h 853682"/>
              <a:gd name="csX45" fmla="*/ 915130 w 988125"/>
              <a:gd name="csY45" fmla="*/ 225590 h 853682"/>
              <a:gd name="csX46" fmla="*/ 930617 w 988125"/>
              <a:gd name="csY46" fmla="*/ 161454 h 853682"/>
              <a:gd name="csX47" fmla="*/ 912936 w 988125"/>
              <a:gd name="csY47" fmla="*/ 97317 h 853682"/>
              <a:gd name="csX48" fmla="*/ 859840 w 988125"/>
              <a:gd name="csY48" fmla="*/ 44238 h 853682"/>
              <a:gd name="csX49" fmla="*/ 815608 w 988125"/>
              <a:gd name="csY49" fmla="*/ 0 h 853682"/>
              <a:gd name="csX50" fmla="*/ 762535 w 988125"/>
              <a:gd name="csY50" fmla="*/ 28751 h 853682"/>
              <a:gd name="csX51" fmla="*/ 786862 w 988125"/>
              <a:gd name="csY51" fmla="*/ 61931 h 853682"/>
              <a:gd name="csX52" fmla="*/ 784651 w 988125"/>
              <a:gd name="csY52" fmla="*/ 84047 h 853682"/>
              <a:gd name="csX53" fmla="*/ 731572 w 988125"/>
              <a:gd name="csY53" fmla="*/ 108375 h 853682"/>
              <a:gd name="csX54" fmla="*/ 698381 w 988125"/>
              <a:gd name="csY54" fmla="*/ 75201 h 853682"/>
              <a:gd name="csX55" fmla="*/ 676276 w 988125"/>
              <a:gd name="csY55" fmla="*/ 95100 h 853682"/>
              <a:gd name="csX56" fmla="*/ 660789 w 988125"/>
              <a:gd name="csY56" fmla="*/ 72983 h 853682"/>
              <a:gd name="csX57" fmla="*/ 634267 w 988125"/>
              <a:gd name="csY57" fmla="*/ 90682 h 853682"/>
              <a:gd name="csX58" fmla="*/ 632049 w 988125"/>
              <a:gd name="csY58" fmla="*/ 88464 h 853682"/>
              <a:gd name="csX59" fmla="*/ 570113 w 988125"/>
              <a:gd name="csY59" fmla="*/ 112798 h 853682"/>
              <a:gd name="csX60" fmla="*/ 508199 w 988125"/>
              <a:gd name="csY60" fmla="*/ 134914 h 853682"/>
              <a:gd name="csX61" fmla="*/ 490506 w 988125"/>
              <a:gd name="csY61" fmla="*/ 176935 h 853682"/>
              <a:gd name="csX62" fmla="*/ 450697 w 988125"/>
              <a:gd name="csY62" fmla="*/ 172512 h 853682"/>
              <a:gd name="csX63" fmla="*/ 408671 w 988125"/>
              <a:gd name="csY63" fmla="*/ 143761 h 853682"/>
              <a:gd name="csX64" fmla="*/ 377714 w 988125"/>
              <a:gd name="csY64" fmla="*/ 150390 h 853682"/>
              <a:gd name="csX65" fmla="*/ 384337 w 988125"/>
              <a:gd name="csY65" fmla="*/ 161448 h 853682"/>
              <a:gd name="csX66" fmla="*/ 348957 w 988125"/>
              <a:gd name="csY66" fmla="*/ 232220 h 853682"/>
              <a:gd name="csX67" fmla="*/ 318000 w 988125"/>
              <a:gd name="csY67" fmla="*/ 245495 h 853682"/>
              <a:gd name="csX68" fmla="*/ 309148 w 988125"/>
              <a:gd name="csY68" fmla="*/ 236648 h 853682"/>
              <a:gd name="csX69" fmla="*/ 295873 w 988125"/>
              <a:gd name="csY69" fmla="*/ 278669 h 853682"/>
              <a:gd name="csX70" fmla="*/ 280391 w 988125"/>
              <a:gd name="csY70" fmla="*/ 283092 h 853682"/>
              <a:gd name="csX71" fmla="*/ 214043 w 988125"/>
              <a:gd name="csY71" fmla="*/ 336171 h 853682"/>
              <a:gd name="csX72" fmla="*/ 209620 w 988125"/>
              <a:gd name="csY72" fmla="*/ 338389 h 853682"/>
              <a:gd name="csX73" fmla="*/ 209620 w 988125"/>
              <a:gd name="csY73" fmla="*/ 342812 h 853682"/>
              <a:gd name="csX74" fmla="*/ 211837 w 988125"/>
              <a:gd name="csY74" fmla="*/ 369351 h 853682"/>
              <a:gd name="csX75" fmla="*/ 180869 w 988125"/>
              <a:gd name="csY75" fmla="*/ 444546 h 853682"/>
              <a:gd name="csX76" fmla="*/ 116726 w 988125"/>
              <a:gd name="csY76" fmla="*/ 468879 h 853682"/>
              <a:gd name="csX77" fmla="*/ 103451 w 988125"/>
              <a:gd name="csY77" fmla="*/ 477726 h 853682"/>
              <a:gd name="csX78" fmla="*/ 96827 w 988125"/>
              <a:gd name="csY78" fmla="*/ 484355 h 853682"/>
              <a:gd name="csX79" fmla="*/ 19513 w 988125"/>
              <a:gd name="csY79" fmla="*/ 552909 h 853682"/>
              <a:gd name="csX80" fmla="*/ 0 w 988125"/>
              <a:gd name="csY80" fmla="*/ 639157 h 85368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</a:cxnLst>
            <a:rect l="l" t="t" r="r" b="b"/>
            <a:pathLst>
              <a:path w="988125" h="853682" extrusionOk="0">
                <a:moveTo>
                  <a:pt x="331650" y="816080"/>
                </a:moveTo>
                <a:lnTo>
                  <a:pt x="271579" y="787329"/>
                </a:lnTo>
                <a:lnTo>
                  <a:pt x="273785" y="818297"/>
                </a:lnTo>
                <a:lnTo>
                  <a:pt x="300330" y="853683"/>
                </a:lnTo>
                <a:lnTo>
                  <a:pt x="313594" y="842625"/>
                </a:lnTo>
                <a:lnTo>
                  <a:pt x="331650" y="816080"/>
                </a:lnTo>
                <a:close/>
                <a:moveTo>
                  <a:pt x="0" y="639157"/>
                </a:moveTo>
                <a:lnTo>
                  <a:pt x="1855" y="639157"/>
                </a:lnTo>
                <a:lnTo>
                  <a:pt x="21754" y="636945"/>
                </a:lnTo>
                <a:lnTo>
                  <a:pt x="54927" y="630310"/>
                </a:lnTo>
                <a:lnTo>
                  <a:pt x="94645" y="623681"/>
                </a:lnTo>
                <a:lnTo>
                  <a:pt x="90221" y="663484"/>
                </a:lnTo>
                <a:lnTo>
                  <a:pt x="96856" y="678965"/>
                </a:lnTo>
                <a:lnTo>
                  <a:pt x="127819" y="692235"/>
                </a:lnTo>
                <a:lnTo>
                  <a:pt x="147723" y="678965"/>
                </a:lnTo>
                <a:lnTo>
                  <a:pt x="194167" y="692235"/>
                </a:lnTo>
                <a:lnTo>
                  <a:pt x="222907" y="685600"/>
                </a:lnTo>
                <a:lnTo>
                  <a:pt x="253875" y="676754"/>
                </a:lnTo>
                <a:lnTo>
                  <a:pt x="278197" y="674548"/>
                </a:lnTo>
                <a:lnTo>
                  <a:pt x="284843" y="720986"/>
                </a:lnTo>
                <a:lnTo>
                  <a:pt x="348974" y="787334"/>
                </a:lnTo>
                <a:lnTo>
                  <a:pt x="410899" y="718780"/>
                </a:lnTo>
                <a:lnTo>
                  <a:pt x="499358" y="729838"/>
                </a:lnTo>
                <a:lnTo>
                  <a:pt x="525903" y="754172"/>
                </a:lnTo>
                <a:lnTo>
                  <a:pt x="552437" y="720992"/>
                </a:lnTo>
                <a:lnTo>
                  <a:pt x="612145" y="723204"/>
                </a:lnTo>
                <a:lnTo>
                  <a:pt x="674070" y="745326"/>
                </a:lnTo>
                <a:lnTo>
                  <a:pt x="824466" y="709934"/>
                </a:lnTo>
                <a:lnTo>
                  <a:pt x="822248" y="696664"/>
                </a:lnTo>
                <a:lnTo>
                  <a:pt x="864263" y="727621"/>
                </a:lnTo>
                <a:lnTo>
                  <a:pt x="868698" y="727621"/>
                </a:lnTo>
                <a:lnTo>
                  <a:pt x="906290" y="701087"/>
                </a:lnTo>
                <a:lnTo>
                  <a:pt x="926200" y="718780"/>
                </a:lnTo>
                <a:lnTo>
                  <a:pt x="943893" y="705505"/>
                </a:lnTo>
                <a:lnTo>
                  <a:pt x="988125" y="648003"/>
                </a:lnTo>
                <a:lnTo>
                  <a:pt x="981490" y="577237"/>
                </a:lnTo>
                <a:lnTo>
                  <a:pt x="963797" y="568391"/>
                </a:lnTo>
                <a:lnTo>
                  <a:pt x="928417" y="475503"/>
                </a:lnTo>
                <a:lnTo>
                  <a:pt x="948322" y="473286"/>
                </a:lnTo>
                <a:lnTo>
                  <a:pt x="970432" y="417995"/>
                </a:lnTo>
                <a:lnTo>
                  <a:pt x="985919" y="360499"/>
                </a:lnTo>
                <a:lnTo>
                  <a:pt x="977055" y="331748"/>
                </a:lnTo>
                <a:lnTo>
                  <a:pt x="957157" y="305208"/>
                </a:lnTo>
                <a:lnTo>
                  <a:pt x="963792" y="254341"/>
                </a:lnTo>
                <a:lnTo>
                  <a:pt x="923982" y="243283"/>
                </a:lnTo>
                <a:lnTo>
                  <a:pt x="915130" y="225590"/>
                </a:lnTo>
                <a:lnTo>
                  <a:pt x="930617" y="161454"/>
                </a:lnTo>
                <a:lnTo>
                  <a:pt x="912936" y="97317"/>
                </a:lnTo>
                <a:lnTo>
                  <a:pt x="859840" y="44238"/>
                </a:lnTo>
                <a:lnTo>
                  <a:pt x="815608" y="0"/>
                </a:lnTo>
                <a:lnTo>
                  <a:pt x="762535" y="28751"/>
                </a:lnTo>
                <a:lnTo>
                  <a:pt x="786862" y="61931"/>
                </a:lnTo>
                <a:lnTo>
                  <a:pt x="784651" y="84047"/>
                </a:lnTo>
                <a:lnTo>
                  <a:pt x="731572" y="108375"/>
                </a:lnTo>
                <a:lnTo>
                  <a:pt x="698381" y="75201"/>
                </a:lnTo>
                <a:lnTo>
                  <a:pt x="676276" y="95100"/>
                </a:lnTo>
                <a:lnTo>
                  <a:pt x="660789" y="72983"/>
                </a:lnTo>
                <a:lnTo>
                  <a:pt x="634267" y="90682"/>
                </a:lnTo>
                <a:lnTo>
                  <a:pt x="632049" y="88464"/>
                </a:lnTo>
                <a:lnTo>
                  <a:pt x="570113" y="112798"/>
                </a:lnTo>
                <a:lnTo>
                  <a:pt x="508199" y="134914"/>
                </a:lnTo>
                <a:lnTo>
                  <a:pt x="490506" y="176935"/>
                </a:lnTo>
                <a:lnTo>
                  <a:pt x="450697" y="172512"/>
                </a:lnTo>
                <a:lnTo>
                  <a:pt x="408671" y="143761"/>
                </a:lnTo>
                <a:lnTo>
                  <a:pt x="377714" y="150390"/>
                </a:lnTo>
                <a:lnTo>
                  <a:pt x="384337" y="161448"/>
                </a:lnTo>
                <a:lnTo>
                  <a:pt x="348957" y="232220"/>
                </a:lnTo>
                <a:lnTo>
                  <a:pt x="318000" y="245495"/>
                </a:lnTo>
                <a:lnTo>
                  <a:pt x="309148" y="236648"/>
                </a:lnTo>
                <a:lnTo>
                  <a:pt x="295873" y="278669"/>
                </a:lnTo>
                <a:lnTo>
                  <a:pt x="280391" y="283092"/>
                </a:lnTo>
                <a:lnTo>
                  <a:pt x="214043" y="336171"/>
                </a:lnTo>
                <a:lnTo>
                  <a:pt x="209620" y="338389"/>
                </a:lnTo>
                <a:lnTo>
                  <a:pt x="209620" y="342812"/>
                </a:lnTo>
                <a:lnTo>
                  <a:pt x="211837" y="369351"/>
                </a:lnTo>
                <a:lnTo>
                  <a:pt x="180869" y="444546"/>
                </a:lnTo>
                <a:lnTo>
                  <a:pt x="116726" y="468879"/>
                </a:lnTo>
                <a:lnTo>
                  <a:pt x="103451" y="477726"/>
                </a:lnTo>
                <a:lnTo>
                  <a:pt x="96827" y="484355"/>
                </a:lnTo>
                <a:lnTo>
                  <a:pt x="19513" y="552909"/>
                </a:lnTo>
                <a:lnTo>
                  <a:pt x="0" y="639157"/>
                </a:lnTo>
                <a:close/>
              </a:path>
            </a:pathLst>
          </a:custGeom>
          <a:solidFill>
            <a:srgbClr val="DF5F81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93" name="Freihandform: Form 192"/>
          <p:cNvSpPr/>
          <p:nvPr/>
        </p:nvSpPr>
        <p:spPr bwMode="auto">
          <a:xfrm>
            <a:off x="5972695" y="4080990"/>
            <a:ext cx="937712" cy="703293"/>
          </a:xfrm>
          <a:custGeom>
            <a:avLst/>
            <a:gdLst>
              <a:gd name="csX0" fmla="*/ 511246 w 937712"/>
              <a:gd name="csY0" fmla="*/ 648003 h 703293"/>
              <a:gd name="csX1" fmla="*/ 539628 w 937712"/>
              <a:gd name="csY1" fmla="*/ 632521 h 703293"/>
              <a:gd name="csX2" fmla="*/ 563961 w 937712"/>
              <a:gd name="csY2" fmla="*/ 639156 h 703293"/>
              <a:gd name="csX3" fmla="*/ 605965 w 937712"/>
              <a:gd name="csY3" fmla="*/ 628093 h 703293"/>
              <a:gd name="csX4" fmla="*/ 636945 w 937712"/>
              <a:gd name="csY4" fmla="*/ 597130 h 703293"/>
              <a:gd name="csX5" fmla="*/ 625875 w 937712"/>
              <a:gd name="csY5" fmla="*/ 563956 h 703293"/>
              <a:gd name="csX6" fmla="*/ 656855 w 937712"/>
              <a:gd name="csY6" fmla="*/ 557327 h 703293"/>
              <a:gd name="csX7" fmla="*/ 685595 w 937712"/>
              <a:gd name="csY7" fmla="*/ 548480 h 703293"/>
              <a:gd name="csX8" fmla="*/ 725404 w 937712"/>
              <a:gd name="csY8" fmla="*/ 546263 h 703293"/>
              <a:gd name="csX9" fmla="*/ 754143 w 937712"/>
              <a:gd name="csY9" fmla="*/ 548480 h 703293"/>
              <a:gd name="csX10" fmla="*/ 778477 w 937712"/>
              <a:gd name="csY10" fmla="*/ 550692 h 703293"/>
              <a:gd name="csX11" fmla="*/ 829344 w 937712"/>
              <a:gd name="csY11" fmla="*/ 550692 h 703293"/>
              <a:gd name="csX12" fmla="*/ 818297 w 937712"/>
              <a:gd name="csY12" fmla="*/ 488766 h 703293"/>
              <a:gd name="csX13" fmla="*/ 829344 w 937712"/>
              <a:gd name="csY13" fmla="*/ 460015 h 703293"/>
              <a:gd name="csX14" fmla="*/ 884634 w 937712"/>
              <a:gd name="csY14" fmla="*/ 431265 h 703293"/>
              <a:gd name="csX15" fmla="*/ 869153 w 937712"/>
              <a:gd name="csY15" fmla="*/ 411366 h 703293"/>
              <a:gd name="csX16" fmla="*/ 920020 w 937712"/>
              <a:gd name="csY16" fmla="*/ 384826 h 703293"/>
              <a:gd name="csX17" fmla="*/ 926655 w 937712"/>
              <a:gd name="csY17" fmla="*/ 336171 h 703293"/>
              <a:gd name="csX18" fmla="*/ 937713 w 937712"/>
              <a:gd name="csY18" fmla="*/ 314049 h 703293"/>
              <a:gd name="csX19" fmla="*/ 937713 w 937712"/>
              <a:gd name="csY19" fmla="*/ 263188 h 703293"/>
              <a:gd name="csX20" fmla="*/ 915608 w 937712"/>
              <a:gd name="csY20" fmla="*/ 263188 h 703293"/>
              <a:gd name="csX21" fmla="*/ 908962 w 937712"/>
              <a:gd name="csY21" fmla="*/ 272034 h 703293"/>
              <a:gd name="csX22" fmla="*/ 902327 w 937712"/>
              <a:gd name="csY22" fmla="*/ 278663 h 703293"/>
              <a:gd name="csX23" fmla="*/ 889063 w 937712"/>
              <a:gd name="csY23" fmla="*/ 276452 h 703293"/>
              <a:gd name="csX24" fmla="*/ 884628 w 937712"/>
              <a:gd name="csY24" fmla="*/ 276452 h 703293"/>
              <a:gd name="csX25" fmla="*/ 875799 w 937712"/>
              <a:gd name="csY25" fmla="*/ 256547 h 703293"/>
              <a:gd name="csX26" fmla="*/ 862524 w 937712"/>
              <a:gd name="csY26" fmla="*/ 238860 h 703293"/>
              <a:gd name="csX27" fmla="*/ 844842 w 937712"/>
              <a:gd name="csY27" fmla="*/ 207897 h 703293"/>
              <a:gd name="csX28" fmla="*/ 844842 w 937712"/>
              <a:gd name="csY28" fmla="*/ 205680 h 703293"/>
              <a:gd name="csX29" fmla="*/ 842625 w 937712"/>
              <a:gd name="csY29" fmla="*/ 207897 h 703293"/>
              <a:gd name="csX30" fmla="*/ 833773 w 937712"/>
              <a:gd name="csY30" fmla="*/ 210103 h 703293"/>
              <a:gd name="csX31" fmla="*/ 809428 w 937712"/>
              <a:gd name="csY31" fmla="*/ 207897 h 703293"/>
              <a:gd name="csX32" fmla="*/ 802816 w 937712"/>
              <a:gd name="csY32" fmla="*/ 207897 h 703293"/>
              <a:gd name="csX33" fmla="*/ 793952 w 937712"/>
              <a:gd name="csY33" fmla="*/ 181358 h 703293"/>
              <a:gd name="csX34" fmla="*/ 771836 w 937712"/>
              <a:gd name="csY34" fmla="*/ 170300 h 703293"/>
              <a:gd name="csX35" fmla="*/ 771836 w 937712"/>
              <a:gd name="csY35" fmla="*/ 159242 h 703293"/>
              <a:gd name="csX36" fmla="*/ 727615 w 937712"/>
              <a:gd name="csY36" fmla="*/ 88470 h 703293"/>
              <a:gd name="csX37" fmla="*/ 732039 w 937712"/>
              <a:gd name="csY37" fmla="*/ 22116 h 703293"/>
              <a:gd name="csX38" fmla="*/ 709922 w 937712"/>
              <a:gd name="csY38" fmla="*/ 0 h 703293"/>
              <a:gd name="csX39" fmla="*/ 614823 w 937712"/>
              <a:gd name="csY39" fmla="*/ 17693 h 703293"/>
              <a:gd name="csX40" fmla="*/ 548475 w 937712"/>
              <a:gd name="csY40" fmla="*/ 115004 h 703293"/>
              <a:gd name="csX41" fmla="*/ 557315 w 937712"/>
              <a:gd name="csY41" fmla="*/ 130485 h 703293"/>
              <a:gd name="csX42" fmla="*/ 555098 w 937712"/>
              <a:gd name="csY42" fmla="*/ 174717 h 703293"/>
              <a:gd name="csX43" fmla="*/ 486538 w 937712"/>
              <a:gd name="csY43" fmla="*/ 214526 h 703293"/>
              <a:gd name="csX44" fmla="*/ 435682 w 937712"/>
              <a:gd name="csY44" fmla="*/ 254335 h 703293"/>
              <a:gd name="csX45" fmla="*/ 347212 w 937712"/>
              <a:gd name="csY45" fmla="*/ 356070 h 703293"/>
              <a:gd name="csX46" fmla="*/ 340577 w 937712"/>
              <a:gd name="csY46" fmla="*/ 384821 h 703293"/>
              <a:gd name="csX47" fmla="*/ 333948 w 937712"/>
              <a:gd name="csY47" fmla="*/ 413572 h 703293"/>
              <a:gd name="csX48" fmla="*/ 356058 w 937712"/>
              <a:gd name="csY48" fmla="*/ 444529 h 703293"/>
              <a:gd name="csX49" fmla="*/ 384809 w 937712"/>
              <a:gd name="csY49" fmla="*/ 528576 h 703293"/>
              <a:gd name="csX50" fmla="*/ 413560 w 937712"/>
              <a:gd name="csY50" fmla="*/ 524146 h 703293"/>
              <a:gd name="csX51" fmla="*/ 402514 w 937712"/>
              <a:gd name="csY51" fmla="*/ 557327 h 703293"/>
              <a:gd name="csX52" fmla="*/ 389227 w 937712"/>
              <a:gd name="csY52" fmla="*/ 557327 h 703293"/>
              <a:gd name="csX53" fmla="*/ 406920 w 937712"/>
              <a:gd name="csY53" fmla="*/ 603765 h 703293"/>
              <a:gd name="csX54" fmla="*/ 426830 w 937712"/>
              <a:gd name="csY54" fmla="*/ 610400 h 703293"/>
              <a:gd name="csX55" fmla="*/ 402508 w 937712"/>
              <a:gd name="csY55" fmla="*/ 645785 h 703293"/>
              <a:gd name="csX56" fmla="*/ 406920 w 937712"/>
              <a:gd name="csY56" fmla="*/ 674536 h 703293"/>
              <a:gd name="csX57" fmla="*/ 429036 w 937712"/>
              <a:gd name="csY57" fmla="*/ 698864 h 703293"/>
              <a:gd name="csX58" fmla="*/ 475491 w 937712"/>
              <a:gd name="csY58" fmla="*/ 703293 h 703293"/>
              <a:gd name="csX59" fmla="*/ 511246 w 937712"/>
              <a:gd name="csY59" fmla="*/ 648003 h 703293"/>
              <a:gd name="csX60" fmla="*/ 35374 w 937712"/>
              <a:gd name="csY60" fmla="*/ 643585 h 703293"/>
              <a:gd name="csX61" fmla="*/ 70766 w 937712"/>
              <a:gd name="csY61" fmla="*/ 650220 h 703293"/>
              <a:gd name="csX62" fmla="*/ 119416 w 937712"/>
              <a:gd name="csY62" fmla="*/ 619252 h 703293"/>
              <a:gd name="csX63" fmla="*/ 126050 w 937712"/>
              <a:gd name="csY63" fmla="*/ 612623 h 703293"/>
              <a:gd name="csX64" fmla="*/ 145949 w 937712"/>
              <a:gd name="csY64" fmla="*/ 583872 h 703293"/>
              <a:gd name="csX65" fmla="*/ 145949 w 937712"/>
              <a:gd name="csY65" fmla="*/ 572814 h 703293"/>
              <a:gd name="csX66" fmla="*/ 157007 w 937712"/>
              <a:gd name="csY66" fmla="*/ 548486 h 703293"/>
              <a:gd name="csX67" fmla="*/ 201239 w 937712"/>
              <a:gd name="csY67" fmla="*/ 566179 h 703293"/>
              <a:gd name="csX68" fmla="*/ 223367 w 937712"/>
              <a:gd name="csY68" fmla="*/ 550698 h 703293"/>
              <a:gd name="csX69" fmla="*/ 196834 w 937712"/>
              <a:gd name="csY69" fmla="*/ 471079 h 703293"/>
              <a:gd name="csX70" fmla="*/ 165865 w 937712"/>
              <a:gd name="csY70" fmla="*/ 426847 h 703293"/>
              <a:gd name="csX71" fmla="*/ 123851 w 937712"/>
              <a:gd name="csY71" fmla="*/ 433482 h 703293"/>
              <a:gd name="csX72" fmla="*/ 97305 w 937712"/>
              <a:gd name="csY72" fmla="*/ 420212 h 703293"/>
              <a:gd name="csX73" fmla="*/ 75189 w 937712"/>
              <a:gd name="csY73" fmla="*/ 378186 h 703293"/>
              <a:gd name="csX74" fmla="*/ 75189 w 937712"/>
              <a:gd name="csY74" fmla="*/ 291933 h 703293"/>
              <a:gd name="csX75" fmla="*/ 72972 w 937712"/>
              <a:gd name="csY75" fmla="*/ 274246 h 703293"/>
              <a:gd name="csX76" fmla="*/ 26528 w 937712"/>
              <a:gd name="csY76" fmla="*/ 280881 h 703293"/>
              <a:gd name="csX77" fmla="*/ 2206 w 937712"/>
              <a:gd name="csY77" fmla="*/ 340594 h 703293"/>
              <a:gd name="csX78" fmla="*/ 15481 w 937712"/>
              <a:gd name="csY78" fmla="*/ 362710 h 703293"/>
              <a:gd name="csX79" fmla="*/ 28751 w 937712"/>
              <a:gd name="csY79" fmla="*/ 400302 h 703293"/>
              <a:gd name="csX80" fmla="*/ 8847 w 937712"/>
              <a:gd name="csY80" fmla="*/ 406937 h 703293"/>
              <a:gd name="csX81" fmla="*/ 0 w 937712"/>
              <a:gd name="csY81" fmla="*/ 433476 h 703293"/>
              <a:gd name="csX82" fmla="*/ 33180 w 937712"/>
              <a:gd name="csY82" fmla="*/ 528576 h 703293"/>
              <a:gd name="csX83" fmla="*/ 24328 w 937712"/>
              <a:gd name="csY83" fmla="*/ 524146 h 703293"/>
              <a:gd name="csX84" fmla="*/ 22110 w 937712"/>
              <a:gd name="csY84" fmla="*/ 561744 h 703293"/>
              <a:gd name="csX85" fmla="*/ 35374 w 937712"/>
              <a:gd name="csY85" fmla="*/ 643585 h 70329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</a:cxnLst>
            <a:rect l="l" t="t" r="r" b="b"/>
            <a:pathLst>
              <a:path w="937712" h="703293" extrusionOk="0">
                <a:moveTo>
                  <a:pt x="511246" y="648003"/>
                </a:moveTo>
                <a:lnTo>
                  <a:pt x="539628" y="632521"/>
                </a:lnTo>
                <a:lnTo>
                  <a:pt x="563961" y="639156"/>
                </a:lnTo>
                <a:lnTo>
                  <a:pt x="605965" y="628093"/>
                </a:lnTo>
                <a:lnTo>
                  <a:pt x="636945" y="597130"/>
                </a:lnTo>
                <a:lnTo>
                  <a:pt x="625875" y="563956"/>
                </a:lnTo>
                <a:lnTo>
                  <a:pt x="656855" y="557327"/>
                </a:lnTo>
                <a:lnTo>
                  <a:pt x="685595" y="548480"/>
                </a:lnTo>
                <a:lnTo>
                  <a:pt x="725404" y="546263"/>
                </a:lnTo>
                <a:lnTo>
                  <a:pt x="754143" y="548480"/>
                </a:lnTo>
                <a:lnTo>
                  <a:pt x="778477" y="550692"/>
                </a:lnTo>
                <a:lnTo>
                  <a:pt x="829344" y="550692"/>
                </a:lnTo>
                <a:lnTo>
                  <a:pt x="818297" y="488766"/>
                </a:lnTo>
                <a:lnTo>
                  <a:pt x="829344" y="460015"/>
                </a:lnTo>
                <a:lnTo>
                  <a:pt x="884634" y="431265"/>
                </a:lnTo>
                <a:lnTo>
                  <a:pt x="869153" y="411366"/>
                </a:lnTo>
                <a:lnTo>
                  <a:pt x="920020" y="384826"/>
                </a:lnTo>
                <a:lnTo>
                  <a:pt x="926655" y="336171"/>
                </a:lnTo>
                <a:lnTo>
                  <a:pt x="937713" y="314049"/>
                </a:lnTo>
                <a:lnTo>
                  <a:pt x="937713" y="263188"/>
                </a:lnTo>
                <a:lnTo>
                  <a:pt x="915608" y="263188"/>
                </a:lnTo>
                <a:lnTo>
                  <a:pt x="908962" y="272034"/>
                </a:lnTo>
                <a:lnTo>
                  <a:pt x="902327" y="278663"/>
                </a:lnTo>
                <a:lnTo>
                  <a:pt x="889063" y="276452"/>
                </a:lnTo>
                <a:lnTo>
                  <a:pt x="884628" y="276452"/>
                </a:lnTo>
                <a:lnTo>
                  <a:pt x="875799" y="256547"/>
                </a:lnTo>
                <a:lnTo>
                  <a:pt x="862524" y="238860"/>
                </a:lnTo>
                <a:lnTo>
                  <a:pt x="844842" y="207897"/>
                </a:lnTo>
                <a:lnTo>
                  <a:pt x="844842" y="205680"/>
                </a:lnTo>
                <a:lnTo>
                  <a:pt x="842625" y="207897"/>
                </a:lnTo>
                <a:lnTo>
                  <a:pt x="833773" y="210103"/>
                </a:lnTo>
                <a:lnTo>
                  <a:pt x="809428" y="207897"/>
                </a:lnTo>
                <a:lnTo>
                  <a:pt x="802816" y="207897"/>
                </a:lnTo>
                <a:lnTo>
                  <a:pt x="793952" y="181358"/>
                </a:lnTo>
                <a:lnTo>
                  <a:pt x="771836" y="170300"/>
                </a:lnTo>
                <a:lnTo>
                  <a:pt x="771836" y="159242"/>
                </a:lnTo>
                <a:lnTo>
                  <a:pt x="727615" y="88470"/>
                </a:lnTo>
                <a:lnTo>
                  <a:pt x="732039" y="22116"/>
                </a:lnTo>
                <a:lnTo>
                  <a:pt x="709922" y="0"/>
                </a:lnTo>
                <a:lnTo>
                  <a:pt x="614823" y="17693"/>
                </a:lnTo>
                <a:lnTo>
                  <a:pt x="548475" y="115004"/>
                </a:lnTo>
                <a:lnTo>
                  <a:pt x="557315" y="130485"/>
                </a:lnTo>
                <a:lnTo>
                  <a:pt x="555098" y="174717"/>
                </a:lnTo>
                <a:lnTo>
                  <a:pt x="486538" y="214526"/>
                </a:lnTo>
                <a:lnTo>
                  <a:pt x="435682" y="254335"/>
                </a:lnTo>
                <a:lnTo>
                  <a:pt x="347212" y="356070"/>
                </a:lnTo>
                <a:lnTo>
                  <a:pt x="340577" y="384821"/>
                </a:lnTo>
                <a:lnTo>
                  <a:pt x="333948" y="413572"/>
                </a:lnTo>
                <a:lnTo>
                  <a:pt x="356058" y="444529"/>
                </a:lnTo>
                <a:lnTo>
                  <a:pt x="384809" y="528576"/>
                </a:lnTo>
                <a:lnTo>
                  <a:pt x="413560" y="524146"/>
                </a:lnTo>
                <a:lnTo>
                  <a:pt x="402514" y="557327"/>
                </a:lnTo>
                <a:lnTo>
                  <a:pt x="389227" y="557327"/>
                </a:lnTo>
                <a:lnTo>
                  <a:pt x="406920" y="603765"/>
                </a:lnTo>
                <a:lnTo>
                  <a:pt x="426830" y="610400"/>
                </a:lnTo>
                <a:lnTo>
                  <a:pt x="402508" y="645785"/>
                </a:lnTo>
                <a:lnTo>
                  <a:pt x="406920" y="674536"/>
                </a:lnTo>
                <a:lnTo>
                  <a:pt x="429036" y="698864"/>
                </a:lnTo>
                <a:lnTo>
                  <a:pt x="475491" y="703293"/>
                </a:lnTo>
                <a:lnTo>
                  <a:pt x="511246" y="648003"/>
                </a:lnTo>
                <a:close/>
                <a:moveTo>
                  <a:pt x="35374" y="643585"/>
                </a:moveTo>
                <a:lnTo>
                  <a:pt x="70766" y="650220"/>
                </a:lnTo>
                <a:lnTo>
                  <a:pt x="119416" y="619252"/>
                </a:lnTo>
                <a:lnTo>
                  <a:pt x="126050" y="612623"/>
                </a:lnTo>
                <a:lnTo>
                  <a:pt x="145949" y="583872"/>
                </a:lnTo>
                <a:lnTo>
                  <a:pt x="145949" y="572814"/>
                </a:lnTo>
                <a:lnTo>
                  <a:pt x="157007" y="548486"/>
                </a:lnTo>
                <a:lnTo>
                  <a:pt x="201239" y="566179"/>
                </a:lnTo>
                <a:lnTo>
                  <a:pt x="223367" y="550698"/>
                </a:lnTo>
                <a:lnTo>
                  <a:pt x="196834" y="471079"/>
                </a:lnTo>
                <a:lnTo>
                  <a:pt x="165865" y="426847"/>
                </a:lnTo>
                <a:lnTo>
                  <a:pt x="123851" y="433482"/>
                </a:lnTo>
                <a:lnTo>
                  <a:pt x="97305" y="420212"/>
                </a:lnTo>
                <a:lnTo>
                  <a:pt x="75189" y="378186"/>
                </a:lnTo>
                <a:lnTo>
                  <a:pt x="75189" y="291933"/>
                </a:lnTo>
                <a:lnTo>
                  <a:pt x="72972" y="274246"/>
                </a:lnTo>
                <a:lnTo>
                  <a:pt x="26528" y="280881"/>
                </a:lnTo>
                <a:lnTo>
                  <a:pt x="2206" y="340594"/>
                </a:lnTo>
                <a:lnTo>
                  <a:pt x="15481" y="362710"/>
                </a:lnTo>
                <a:lnTo>
                  <a:pt x="28751" y="400302"/>
                </a:lnTo>
                <a:lnTo>
                  <a:pt x="8847" y="406937"/>
                </a:lnTo>
                <a:lnTo>
                  <a:pt x="0" y="433476"/>
                </a:lnTo>
                <a:lnTo>
                  <a:pt x="33180" y="528576"/>
                </a:lnTo>
                <a:lnTo>
                  <a:pt x="24328" y="524146"/>
                </a:lnTo>
                <a:lnTo>
                  <a:pt x="22110" y="561744"/>
                </a:lnTo>
                <a:lnTo>
                  <a:pt x="35374" y="643585"/>
                </a:lnTo>
                <a:close/>
              </a:path>
            </a:pathLst>
          </a:custGeom>
          <a:solidFill>
            <a:srgbClr val="DF5F81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95" name="Freihandform: Form 194"/>
          <p:cNvSpPr/>
          <p:nvPr/>
        </p:nvSpPr>
        <p:spPr bwMode="auto">
          <a:xfrm>
            <a:off x="6047879" y="4260136"/>
            <a:ext cx="360504" cy="448951"/>
          </a:xfrm>
          <a:custGeom>
            <a:avLst/>
            <a:gdLst>
              <a:gd name="csX0" fmla="*/ 70766 w 360504"/>
              <a:gd name="csY0" fmla="*/ 404720 h 448951"/>
              <a:gd name="csX1" fmla="*/ 128273 w 360504"/>
              <a:gd name="csY1" fmla="*/ 424624 h 448951"/>
              <a:gd name="csX2" fmla="*/ 110575 w 360504"/>
              <a:gd name="csY2" fmla="*/ 442323 h 448951"/>
              <a:gd name="csX3" fmla="*/ 121644 w 360504"/>
              <a:gd name="csY3" fmla="*/ 448952 h 448951"/>
              <a:gd name="csX4" fmla="*/ 227790 w 360504"/>
              <a:gd name="csY4" fmla="*/ 415784 h 448951"/>
              <a:gd name="csX5" fmla="*/ 272034 w 360504"/>
              <a:gd name="csY5" fmla="*/ 358282 h 448951"/>
              <a:gd name="csX6" fmla="*/ 314049 w 360504"/>
              <a:gd name="csY6" fmla="*/ 378186 h 448951"/>
              <a:gd name="csX7" fmla="*/ 327330 w 360504"/>
              <a:gd name="csY7" fmla="*/ 378186 h 448951"/>
              <a:gd name="csX8" fmla="*/ 338377 w 360504"/>
              <a:gd name="csY8" fmla="*/ 345006 h 448951"/>
              <a:gd name="csX9" fmla="*/ 309626 w 360504"/>
              <a:gd name="csY9" fmla="*/ 349435 h 448951"/>
              <a:gd name="csX10" fmla="*/ 280875 w 360504"/>
              <a:gd name="csY10" fmla="*/ 265388 h 448951"/>
              <a:gd name="csX11" fmla="*/ 258765 w 360504"/>
              <a:gd name="csY11" fmla="*/ 234431 h 448951"/>
              <a:gd name="csX12" fmla="*/ 265393 w 360504"/>
              <a:gd name="csY12" fmla="*/ 205680 h 448951"/>
              <a:gd name="csX13" fmla="*/ 272034 w 360504"/>
              <a:gd name="csY13" fmla="*/ 176929 h 448951"/>
              <a:gd name="csX14" fmla="*/ 360505 w 360504"/>
              <a:gd name="csY14" fmla="*/ 75195 h 448951"/>
              <a:gd name="csX15" fmla="*/ 320696 w 360504"/>
              <a:gd name="csY15" fmla="*/ 37598 h 448951"/>
              <a:gd name="csX16" fmla="*/ 272034 w 360504"/>
              <a:gd name="csY16" fmla="*/ 39803 h 448951"/>
              <a:gd name="csX17" fmla="*/ 256547 w 360504"/>
              <a:gd name="csY17" fmla="*/ 0 h 448951"/>
              <a:gd name="csX18" fmla="*/ 218950 w 360504"/>
              <a:gd name="csY18" fmla="*/ 15476 h 448951"/>
              <a:gd name="csX19" fmla="*/ 179152 w 360504"/>
              <a:gd name="csY19" fmla="*/ 61919 h 448951"/>
              <a:gd name="csX20" fmla="*/ 143749 w 360504"/>
              <a:gd name="csY20" fmla="*/ 99517 h 448951"/>
              <a:gd name="csX21" fmla="*/ 66354 w 360504"/>
              <a:gd name="csY21" fmla="*/ 101734 h 448951"/>
              <a:gd name="csX22" fmla="*/ 28751 w 360504"/>
              <a:gd name="csY22" fmla="*/ 84041 h 448951"/>
              <a:gd name="csX23" fmla="*/ 30968 w 360504"/>
              <a:gd name="csY23" fmla="*/ 101734 h 448951"/>
              <a:gd name="csX24" fmla="*/ 0 w 360504"/>
              <a:gd name="csY24" fmla="*/ 112787 h 448951"/>
              <a:gd name="csX25" fmla="*/ 0 w 360504"/>
              <a:gd name="csY25" fmla="*/ 199045 h 448951"/>
              <a:gd name="csX26" fmla="*/ 22116 w 360504"/>
              <a:gd name="csY26" fmla="*/ 241066 h 448951"/>
              <a:gd name="csX27" fmla="*/ 48661 w 360504"/>
              <a:gd name="csY27" fmla="*/ 254335 h 448951"/>
              <a:gd name="csX28" fmla="*/ 90676 w 360504"/>
              <a:gd name="csY28" fmla="*/ 247701 h 448951"/>
              <a:gd name="csX29" fmla="*/ 121644 w 360504"/>
              <a:gd name="csY29" fmla="*/ 291927 h 448951"/>
              <a:gd name="csX30" fmla="*/ 148184 w 360504"/>
              <a:gd name="csY30" fmla="*/ 371551 h 448951"/>
              <a:gd name="csX31" fmla="*/ 126056 w 360504"/>
              <a:gd name="csY31" fmla="*/ 387033 h 448951"/>
              <a:gd name="csX32" fmla="*/ 81824 w 360504"/>
              <a:gd name="csY32" fmla="*/ 369339 h 448951"/>
              <a:gd name="csX33" fmla="*/ 70766 w 360504"/>
              <a:gd name="csY33" fmla="*/ 393667 h 44895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</a:cxnLst>
            <a:rect l="l" t="t" r="r" b="b"/>
            <a:pathLst>
              <a:path w="360504" h="448951" extrusionOk="0">
                <a:moveTo>
                  <a:pt x="70766" y="404720"/>
                </a:moveTo>
                <a:lnTo>
                  <a:pt x="128273" y="424624"/>
                </a:lnTo>
                <a:lnTo>
                  <a:pt x="110575" y="442323"/>
                </a:lnTo>
                <a:lnTo>
                  <a:pt x="121644" y="448952"/>
                </a:lnTo>
                <a:lnTo>
                  <a:pt x="227790" y="415784"/>
                </a:lnTo>
                <a:lnTo>
                  <a:pt x="272034" y="358282"/>
                </a:lnTo>
                <a:lnTo>
                  <a:pt x="314049" y="378186"/>
                </a:lnTo>
                <a:lnTo>
                  <a:pt x="327330" y="378186"/>
                </a:lnTo>
                <a:lnTo>
                  <a:pt x="338377" y="345006"/>
                </a:lnTo>
                <a:lnTo>
                  <a:pt x="309626" y="349435"/>
                </a:lnTo>
                <a:lnTo>
                  <a:pt x="280875" y="265388"/>
                </a:lnTo>
                <a:lnTo>
                  <a:pt x="258765" y="234431"/>
                </a:lnTo>
                <a:lnTo>
                  <a:pt x="265393" y="205680"/>
                </a:lnTo>
                <a:lnTo>
                  <a:pt x="272034" y="176929"/>
                </a:lnTo>
                <a:lnTo>
                  <a:pt x="360505" y="75195"/>
                </a:lnTo>
                <a:lnTo>
                  <a:pt x="320696" y="37598"/>
                </a:lnTo>
                <a:lnTo>
                  <a:pt x="272034" y="39803"/>
                </a:lnTo>
                <a:lnTo>
                  <a:pt x="256547" y="0"/>
                </a:lnTo>
                <a:lnTo>
                  <a:pt x="218950" y="15476"/>
                </a:lnTo>
                <a:lnTo>
                  <a:pt x="179152" y="61919"/>
                </a:lnTo>
                <a:lnTo>
                  <a:pt x="143749" y="99517"/>
                </a:lnTo>
                <a:lnTo>
                  <a:pt x="66354" y="101734"/>
                </a:lnTo>
                <a:lnTo>
                  <a:pt x="28751" y="84041"/>
                </a:lnTo>
                <a:lnTo>
                  <a:pt x="30968" y="101734"/>
                </a:lnTo>
                <a:lnTo>
                  <a:pt x="0" y="112787"/>
                </a:lnTo>
                <a:lnTo>
                  <a:pt x="0" y="199045"/>
                </a:lnTo>
                <a:lnTo>
                  <a:pt x="22116" y="241066"/>
                </a:lnTo>
                <a:lnTo>
                  <a:pt x="48661" y="254335"/>
                </a:lnTo>
                <a:lnTo>
                  <a:pt x="90676" y="247701"/>
                </a:lnTo>
                <a:lnTo>
                  <a:pt x="121644" y="291927"/>
                </a:lnTo>
                <a:lnTo>
                  <a:pt x="148184" y="371551"/>
                </a:lnTo>
                <a:lnTo>
                  <a:pt x="126056" y="387033"/>
                </a:lnTo>
                <a:lnTo>
                  <a:pt x="81824" y="369339"/>
                </a:lnTo>
                <a:lnTo>
                  <a:pt x="70766" y="393667"/>
                </a:lnTo>
                <a:close/>
              </a:path>
            </a:pathLst>
          </a:custGeom>
          <a:solidFill>
            <a:srgbClr val="DF5F81"/>
          </a:solidFill>
          <a:ln w="2446" cap="flat">
            <a:solidFill>
              <a:schemeClr val="bg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>
    <a:spDef>
      <a:spPr bwMode="auto"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Arial"/>
        <a:cs typeface="Arial"/>
      </a:majorFont>
      <a:minorFont>
        <a:latin typeface="Aptos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66</Words>
  <Application>Microsoft Macintosh PowerPoint</Application>
  <DocSecurity>0</DocSecurity>
  <PresentationFormat>Bildschirmpräsentation (4:3)</PresentationFormat>
  <Paragraphs>18</Paragraphs>
  <Slides>3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Aptos</vt:lpstr>
      <vt:lpstr>Arial</vt:lpstr>
      <vt:lpstr>Calibri</vt:lpstr>
      <vt:lpstr>Symbol</vt:lpstr>
      <vt:lpstr>Office Theme</vt:lpstr>
      <vt:lpstr>Vorlage Karte Landkreise Niedersachsen</vt:lpstr>
      <vt:lpstr>PowerPoint-Präsentation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Maren Frölich</dc:creator>
  <cp:keywords/>
  <dc:description>generated using python-pptx</dc:description>
  <cp:lastModifiedBy>Janina Kraus</cp:lastModifiedBy>
  <cp:revision>4</cp:revision>
  <dcterms:created xsi:type="dcterms:W3CDTF">2013-01-27T09:14:16Z</dcterms:created>
  <dcterms:modified xsi:type="dcterms:W3CDTF">2026-01-14T13:57:15Z</dcterms:modified>
  <cp:category/>
  <dc:identifier/>
  <cp:contentStatus/>
  <dc:language/>
  <cp:version/>
</cp:coreProperties>
</file>